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4"/>
  </p:notesMasterIdLst>
  <p:handoutMasterIdLst>
    <p:handoutMasterId r:id="rId25"/>
  </p:handoutMasterIdLst>
  <p:sldIdLst>
    <p:sldId id="257" r:id="rId2"/>
    <p:sldId id="297" r:id="rId3"/>
    <p:sldId id="299" r:id="rId4"/>
    <p:sldId id="300" r:id="rId5"/>
    <p:sldId id="301" r:id="rId6"/>
    <p:sldId id="302" r:id="rId7"/>
    <p:sldId id="304" r:id="rId8"/>
    <p:sldId id="305" r:id="rId9"/>
    <p:sldId id="317" r:id="rId10"/>
    <p:sldId id="306" r:id="rId11"/>
    <p:sldId id="307" r:id="rId12"/>
    <p:sldId id="308" r:id="rId13"/>
    <p:sldId id="309" r:id="rId14"/>
    <p:sldId id="310" r:id="rId15"/>
    <p:sldId id="311" r:id="rId16"/>
    <p:sldId id="312" r:id="rId17"/>
    <p:sldId id="313" r:id="rId18"/>
    <p:sldId id="314" r:id="rId19"/>
    <p:sldId id="315" r:id="rId20"/>
    <p:sldId id="319" r:id="rId21"/>
    <p:sldId id="322" r:id="rId22"/>
    <p:sldId id="320" r:id="rId23"/>
  </p:sldIdLst>
  <p:sldSz cx="12188825"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864"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D534F-2875-497A-BFB2-AC4B0B9895C5}" v="844" dt="2024-11-28T20:13:36.341"/>
  </p1510:revLst>
</p1510:revInfo>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92" y="138"/>
      </p:cViewPr>
      <p:guideLst>
        <p:guide orient="horz" pos="2160"/>
        <p:guide orient="horz" pos="1008"/>
        <p:guide orient="horz" pos="3888"/>
        <p:guide orient="horz" pos="864"/>
        <p:guide pos="3839"/>
        <p:guide pos="1007"/>
        <p:guide pos="7173"/>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gr. W.J. Eijk" userId="dfb865c8-043e-4d55-8a03-44ddb60906e4" providerId="ADAL" clId="{354D534F-2875-497A-BFB2-AC4B0B9895C5}"/>
    <pc:docChg chg="undo custSel addSld delSld modSld">
      <pc:chgData name="Mgr. W.J. Eijk" userId="dfb865c8-043e-4d55-8a03-44ddb60906e4" providerId="ADAL" clId="{354D534F-2875-497A-BFB2-AC4B0B9895C5}" dt="2024-11-28T20:16:47.430" v="7764" actId="27636"/>
      <pc:docMkLst>
        <pc:docMk/>
      </pc:docMkLst>
      <pc:sldChg chg="modSp mod">
        <pc:chgData name="Mgr. W.J. Eijk" userId="dfb865c8-043e-4d55-8a03-44ddb60906e4" providerId="ADAL" clId="{354D534F-2875-497A-BFB2-AC4B0B9895C5}" dt="2024-11-27T14:29:22.720" v="7334" actId="20577"/>
        <pc:sldMkLst>
          <pc:docMk/>
          <pc:sldMk cId="667590888" sldId="257"/>
        </pc:sldMkLst>
        <pc:spChg chg="mod">
          <ac:chgData name="Mgr. W.J. Eijk" userId="dfb865c8-043e-4d55-8a03-44ddb60906e4" providerId="ADAL" clId="{354D534F-2875-497A-BFB2-AC4B0B9895C5}" dt="2024-11-27T14:29:22.720" v="7334" actId="20577"/>
          <ac:spMkLst>
            <pc:docMk/>
            <pc:sldMk cId="667590888" sldId="257"/>
            <ac:spMk id="2" creationId="{00000000-0000-0000-0000-000000000000}"/>
          </ac:spMkLst>
        </pc:spChg>
        <pc:spChg chg="mod">
          <ac:chgData name="Mgr. W.J. Eijk" userId="dfb865c8-043e-4d55-8a03-44ddb60906e4" providerId="ADAL" clId="{354D534F-2875-497A-BFB2-AC4B0B9895C5}" dt="2024-11-25T14:01:59.608" v="6" actId="20577"/>
          <ac:spMkLst>
            <pc:docMk/>
            <pc:sldMk cId="667590888" sldId="257"/>
            <ac:spMk id="3" creationId="{00000000-0000-0000-0000-000000000000}"/>
          </ac:spMkLst>
        </pc:spChg>
      </pc:sldChg>
      <pc:sldChg chg="del">
        <pc:chgData name="Mgr. W.J. Eijk" userId="dfb865c8-043e-4d55-8a03-44ddb60906e4" providerId="ADAL" clId="{354D534F-2875-497A-BFB2-AC4B0B9895C5}" dt="2024-11-26T10:22:18.430" v="6658" actId="47"/>
        <pc:sldMkLst>
          <pc:docMk/>
          <pc:sldMk cId="2970739778" sldId="258"/>
        </pc:sldMkLst>
      </pc:sldChg>
      <pc:sldChg chg="del">
        <pc:chgData name="Mgr. W.J. Eijk" userId="dfb865c8-043e-4d55-8a03-44ddb60906e4" providerId="ADAL" clId="{354D534F-2875-497A-BFB2-AC4B0B9895C5}" dt="2024-11-26T10:22:19.634" v="6659" actId="47"/>
        <pc:sldMkLst>
          <pc:docMk/>
          <pc:sldMk cId="2334785928" sldId="262"/>
        </pc:sldMkLst>
      </pc:sldChg>
      <pc:sldChg chg="del">
        <pc:chgData name="Mgr. W.J. Eijk" userId="dfb865c8-043e-4d55-8a03-44ddb60906e4" providerId="ADAL" clId="{354D534F-2875-497A-BFB2-AC4B0B9895C5}" dt="2024-11-26T10:22:20.857" v="6660" actId="47"/>
        <pc:sldMkLst>
          <pc:docMk/>
          <pc:sldMk cId="53588624" sldId="263"/>
        </pc:sldMkLst>
      </pc:sldChg>
      <pc:sldChg chg="add del">
        <pc:chgData name="Mgr. W.J. Eijk" userId="dfb865c8-043e-4d55-8a03-44ddb60906e4" providerId="ADAL" clId="{354D534F-2875-497A-BFB2-AC4B0B9895C5}" dt="2024-11-26T10:22:13.415" v="6654" actId="47"/>
        <pc:sldMkLst>
          <pc:docMk/>
          <pc:sldMk cId="268218327" sldId="292"/>
        </pc:sldMkLst>
      </pc:sldChg>
      <pc:sldChg chg="del">
        <pc:chgData name="Mgr. W.J. Eijk" userId="dfb865c8-043e-4d55-8a03-44ddb60906e4" providerId="ADAL" clId="{354D534F-2875-497A-BFB2-AC4B0B9895C5}" dt="2024-11-26T10:22:14.362" v="6655" actId="47"/>
        <pc:sldMkLst>
          <pc:docMk/>
          <pc:sldMk cId="740436217" sldId="293"/>
        </pc:sldMkLst>
      </pc:sldChg>
      <pc:sldChg chg="del">
        <pc:chgData name="Mgr. W.J. Eijk" userId="dfb865c8-043e-4d55-8a03-44ddb60906e4" providerId="ADAL" clId="{354D534F-2875-497A-BFB2-AC4B0B9895C5}" dt="2024-11-26T10:22:15.439" v="6656" actId="47"/>
        <pc:sldMkLst>
          <pc:docMk/>
          <pc:sldMk cId="4210677269" sldId="294"/>
        </pc:sldMkLst>
      </pc:sldChg>
      <pc:sldChg chg="del">
        <pc:chgData name="Mgr. W.J. Eijk" userId="dfb865c8-043e-4d55-8a03-44ddb60906e4" providerId="ADAL" clId="{354D534F-2875-497A-BFB2-AC4B0B9895C5}" dt="2024-11-26T10:22:16.737" v="6657" actId="47"/>
        <pc:sldMkLst>
          <pc:docMk/>
          <pc:sldMk cId="32442916" sldId="295"/>
        </pc:sldMkLst>
      </pc:sldChg>
      <pc:sldChg chg="del">
        <pc:chgData name="Mgr. W.J. Eijk" userId="dfb865c8-043e-4d55-8a03-44ddb60906e4" providerId="ADAL" clId="{354D534F-2875-497A-BFB2-AC4B0B9895C5}" dt="2024-11-26T10:43:17.680" v="7241" actId="47"/>
        <pc:sldMkLst>
          <pc:docMk/>
          <pc:sldMk cId="1853734492" sldId="296"/>
        </pc:sldMkLst>
      </pc:sldChg>
      <pc:sldChg chg="addSp delSp modSp mod">
        <pc:chgData name="Mgr. W.J. Eijk" userId="dfb865c8-043e-4d55-8a03-44ddb60906e4" providerId="ADAL" clId="{354D534F-2875-497A-BFB2-AC4B0B9895C5}" dt="2024-11-25T14:38:49.030" v="1064" actId="207"/>
        <pc:sldMkLst>
          <pc:docMk/>
          <pc:sldMk cId="564237646" sldId="297"/>
        </pc:sldMkLst>
        <pc:spChg chg="del mod">
          <ac:chgData name="Mgr. W.J. Eijk" userId="dfb865c8-043e-4d55-8a03-44ddb60906e4" providerId="ADAL" clId="{354D534F-2875-497A-BFB2-AC4B0B9895C5}" dt="2024-11-25T14:33:49.247" v="1036" actId="21"/>
          <ac:spMkLst>
            <pc:docMk/>
            <pc:sldMk cId="564237646" sldId="297"/>
            <ac:spMk id="2" creationId="{9470D77F-AB76-4E90-8733-253D128714DA}"/>
          </ac:spMkLst>
        </pc:spChg>
        <pc:spChg chg="mod">
          <ac:chgData name="Mgr. W.J. Eijk" userId="dfb865c8-043e-4d55-8a03-44ddb60906e4" providerId="ADAL" clId="{354D534F-2875-497A-BFB2-AC4B0B9895C5}" dt="2024-11-25T14:38:49.030" v="1064" actId="207"/>
          <ac:spMkLst>
            <pc:docMk/>
            <pc:sldMk cId="564237646" sldId="297"/>
            <ac:spMk id="3" creationId="{40C66C92-253B-F113-75BC-9E28FC738234}"/>
          </ac:spMkLst>
        </pc:spChg>
        <pc:picChg chg="add mod">
          <ac:chgData name="Mgr. W.J. Eijk" userId="dfb865c8-043e-4d55-8a03-44ddb60906e4" providerId="ADAL" clId="{354D534F-2875-497A-BFB2-AC4B0B9895C5}" dt="2024-11-25T14:36:24.568" v="1054" actId="14100"/>
          <ac:picMkLst>
            <pc:docMk/>
            <pc:sldMk cId="564237646" sldId="297"/>
            <ac:picMk id="7" creationId="{367684B7-F7A9-34A7-4928-166E558F9A1B}"/>
          </ac:picMkLst>
        </pc:picChg>
      </pc:sldChg>
      <pc:sldChg chg="del">
        <pc:chgData name="Mgr. W.J. Eijk" userId="dfb865c8-043e-4d55-8a03-44ddb60906e4" providerId="ADAL" clId="{354D534F-2875-497A-BFB2-AC4B0B9895C5}" dt="2024-11-26T10:22:21.887" v="6661" actId="47"/>
        <pc:sldMkLst>
          <pc:docMk/>
          <pc:sldMk cId="3007269810" sldId="298"/>
        </pc:sldMkLst>
      </pc:sldChg>
      <pc:sldChg chg="addSp delSp modSp add mod">
        <pc:chgData name="Mgr. W.J. Eijk" userId="dfb865c8-043e-4d55-8a03-44ddb60906e4" providerId="ADAL" clId="{354D534F-2875-497A-BFB2-AC4B0B9895C5}" dt="2024-11-27T14:30:48.691" v="7342" actId="27636"/>
        <pc:sldMkLst>
          <pc:docMk/>
          <pc:sldMk cId="1322240688" sldId="299"/>
        </pc:sldMkLst>
        <pc:spChg chg="del mod">
          <ac:chgData name="Mgr. W.J. Eijk" userId="dfb865c8-043e-4d55-8a03-44ddb60906e4" providerId="ADAL" clId="{354D534F-2875-497A-BFB2-AC4B0B9895C5}" dt="2024-11-25T14:35:06.466" v="1045" actId="21"/>
          <ac:spMkLst>
            <pc:docMk/>
            <pc:sldMk cId="1322240688" sldId="299"/>
            <ac:spMk id="2" creationId="{568C0AB9-2998-9782-61B7-7F80357F4BCC}"/>
          </ac:spMkLst>
        </pc:spChg>
        <pc:spChg chg="mod">
          <ac:chgData name="Mgr. W.J. Eijk" userId="dfb865c8-043e-4d55-8a03-44ddb60906e4" providerId="ADAL" clId="{354D534F-2875-497A-BFB2-AC4B0B9895C5}" dt="2024-11-27T14:30:48.691" v="7342" actId="27636"/>
          <ac:spMkLst>
            <pc:docMk/>
            <pc:sldMk cId="1322240688" sldId="299"/>
            <ac:spMk id="3" creationId="{1AE68B99-F49B-D367-BDAD-B4D3D86D5389}"/>
          </ac:spMkLst>
        </pc:spChg>
        <pc:picChg chg="add mod">
          <ac:chgData name="Mgr. W.J. Eijk" userId="dfb865c8-043e-4d55-8a03-44ddb60906e4" providerId="ADAL" clId="{354D534F-2875-497A-BFB2-AC4B0B9895C5}" dt="2024-11-25T14:37:18.567" v="1060" actId="14100"/>
          <ac:picMkLst>
            <pc:docMk/>
            <pc:sldMk cId="1322240688" sldId="299"/>
            <ac:picMk id="7" creationId="{E6AC8CCB-DBCC-A7D1-EF6A-787B40B2F11D}"/>
          </ac:picMkLst>
        </pc:picChg>
      </pc:sldChg>
      <pc:sldChg chg="addSp delSp modSp new mod">
        <pc:chgData name="Mgr. W.J. Eijk" userId="dfb865c8-043e-4d55-8a03-44ddb60906e4" providerId="ADAL" clId="{354D534F-2875-497A-BFB2-AC4B0B9895C5}" dt="2024-11-28T13:23:42.634" v="7522" actId="1076"/>
        <pc:sldMkLst>
          <pc:docMk/>
          <pc:sldMk cId="368457488" sldId="300"/>
        </pc:sldMkLst>
        <pc:spChg chg="mod">
          <ac:chgData name="Mgr. W.J. Eijk" userId="dfb865c8-043e-4d55-8a03-44ddb60906e4" providerId="ADAL" clId="{354D534F-2875-497A-BFB2-AC4B0B9895C5}" dt="2024-11-25T16:11:14.427" v="1944" actId="1076"/>
          <ac:spMkLst>
            <pc:docMk/>
            <pc:sldMk cId="368457488" sldId="300"/>
            <ac:spMk id="2" creationId="{ADB14F54-EEEE-C119-75D0-E2C9A9AEB98F}"/>
          </ac:spMkLst>
        </pc:spChg>
        <pc:spChg chg="add del mod">
          <ac:chgData name="Mgr. W.J. Eijk" userId="dfb865c8-043e-4d55-8a03-44ddb60906e4" providerId="ADAL" clId="{354D534F-2875-497A-BFB2-AC4B0B9895C5}" dt="2024-11-27T14:07:16.818" v="7243"/>
          <ac:spMkLst>
            <pc:docMk/>
            <pc:sldMk cId="368457488" sldId="300"/>
            <ac:spMk id="3" creationId="{8E5599DB-B603-A562-212D-2313FB4D6804}"/>
          </ac:spMkLst>
        </pc:spChg>
        <pc:spChg chg="del">
          <ac:chgData name="Mgr. W.J. Eijk" userId="dfb865c8-043e-4d55-8a03-44ddb60906e4" providerId="ADAL" clId="{354D534F-2875-497A-BFB2-AC4B0B9895C5}" dt="2024-11-25T15:19:13.830" v="1070"/>
          <ac:spMkLst>
            <pc:docMk/>
            <pc:sldMk cId="368457488" sldId="300"/>
            <ac:spMk id="3" creationId="{CEBC6D38-B8EC-BC2F-9762-EFB21DDB877E}"/>
          </ac:spMkLst>
        </pc:spChg>
        <pc:spChg chg="add mod">
          <ac:chgData name="Mgr. W.J. Eijk" userId="dfb865c8-043e-4d55-8a03-44ddb60906e4" providerId="ADAL" clId="{354D534F-2875-497A-BFB2-AC4B0B9895C5}" dt="2024-11-27T14:31:56.156" v="7357" actId="6549"/>
          <ac:spMkLst>
            <pc:docMk/>
            <pc:sldMk cId="368457488" sldId="300"/>
            <ac:spMk id="7" creationId="{A8BCB255-C632-F81A-AEF8-9BC03654B799}"/>
          </ac:spMkLst>
        </pc:spChg>
        <pc:spChg chg="add del mod">
          <ac:chgData name="Mgr. W.J. Eijk" userId="dfb865c8-043e-4d55-8a03-44ddb60906e4" providerId="ADAL" clId="{354D534F-2875-497A-BFB2-AC4B0B9895C5}" dt="2024-11-28T13:22:57.552" v="7437"/>
          <ac:spMkLst>
            <pc:docMk/>
            <pc:sldMk cId="368457488" sldId="300"/>
            <ac:spMk id="9" creationId="{EF971D1D-18B4-EB6A-FB0A-95A547EC2049}"/>
          </ac:spMkLst>
        </pc:spChg>
        <pc:picChg chg="add del mod">
          <ac:chgData name="Mgr. W.J. Eijk" userId="dfb865c8-043e-4d55-8a03-44ddb60906e4" providerId="ADAL" clId="{354D534F-2875-497A-BFB2-AC4B0B9895C5}" dt="2024-11-28T13:22:48.730" v="7436" actId="21"/>
          <ac:picMkLst>
            <pc:docMk/>
            <pc:sldMk cId="368457488" sldId="300"/>
            <ac:picMk id="8" creationId="{B3CC9A9C-0355-7AAD-07B7-C00EA2043029}"/>
          </ac:picMkLst>
        </pc:picChg>
        <pc:picChg chg="add del mod">
          <ac:chgData name="Mgr. W.J. Eijk" userId="dfb865c8-043e-4d55-8a03-44ddb60906e4" providerId="ADAL" clId="{354D534F-2875-497A-BFB2-AC4B0B9895C5}" dt="2024-11-27T14:06:35.887" v="7242" actId="21"/>
          <ac:picMkLst>
            <pc:docMk/>
            <pc:sldMk cId="368457488" sldId="300"/>
            <ac:picMk id="1026" creationId="{E8F8CC59-1C94-87F4-E027-B6640488DCF4}"/>
          </ac:picMkLst>
        </pc:picChg>
        <pc:picChg chg="add mod">
          <ac:chgData name="Mgr. W.J. Eijk" userId="dfb865c8-043e-4d55-8a03-44ddb60906e4" providerId="ADAL" clId="{354D534F-2875-497A-BFB2-AC4B0B9895C5}" dt="2024-11-28T13:23:42.634" v="7522" actId="1076"/>
          <ac:picMkLst>
            <pc:docMk/>
            <pc:sldMk cId="368457488" sldId="300"/>
            <ac:picMk id="1028" creationId="{5A118014-909A-75D7-5B66-1EAF6B66BF3B}"/>
          </ac:picMkLst>
        </pc:picChg>
      </pc:sldChg>
      <pc:sldChg chg="delSp modSp add del mod">
        <pc:chgData name="Mgr. W.J. Eijk" userId="dfb865c8-043e-4d55-8a03-44ddb60906e4" providerId="ADAL" clId="{354D534F-2875-497A-BFB2-AC4B0B9895C5}" dt="2024-11-25T14:39:07.041" v="1065" actId="47"/>
        <pc:sldMkLst>
          <pc:docMk/>
          <pc:sldMk cId="2733842594" sldId="300"/>
        </pc:sldMkLst>
        <pc:spChg chg="del mod">
          <ac:chgData name="Mgr. W.J. Eijk" userId="dfb865c8-043e-4d55-8a03-44ddb60906e4" providerId="ADAL" clId="{354D534F-2875-497A-BFB2-AC4B0B9895C5}" dt="2024-11-25T14:32:48.912" v="1033" actId="21"/>
          <ac:spMkLst>
            <pc:docMk/>
            <pc:sldMk cId="2733842594" sldId="300"/>
            <ac:spMk id="2" creationId="{1BDFAD5A-7A84-BEE7-CF33-C50FCD61134D}"/>
          </ac:spMkLst>
        </pc:spChg>
      </pc:sldChg>
      <pc:sldChg chg="modSp new mod">
        <pc:chgData name="Mgr. W.J. Eijk" userId="dfb865c8-043e-4d55-8a03-44ddb60906e4" providerId="ADAL" clId="{354D534F-2875-497A-BFB2-AC4B0B9895C5}" dt="2024-11-26T09:40:56.746" v="6307" actId="6549"/>
        <pc:sldMkLst>
          <pc:docMk/>
          <pc:sldMk cId="978081945" sldId="301"/>
        </pc:sldMkLst>
        <pc:spChg chg="mod">
          <ac:chgData name="Mgr. W.J. Eijk" userId="dfb865c8-043e-4d55-8a03-44ddb60906e4" providerId="ADAL" clId="{354D534F-2875-497A-BFB2-AC4B0B9895C5}" dt="2024-11-25T15:29:48.725" v="1619" actId="14100"/>
          <ac:spMkLst>
            <pc:docMk/>
            <pc:sldMk cId="978081945" sldId="301"/>
            <ac:spMk id="2" creationId="{97EBDDAC-20CC-4FED-863F-5C3BF76CFC50}"/>
          </ac:spMkLst>
        </pc:spChg>
        <pc:spChg chg="mod">
          <ac:chgData name="Mgr. W.J. Eijk" userId="dfb865c8-043e-4d55-8a03-44ddb60906e4" providerId="ADAL" clId="{354D534F-2875-497A-BFB2-AC4B0B9895C5}" dt="2024-11-26T09:40:56.746" v="6307" actId="6549"/>
          <ac:spMkLst>
            <pc:docMk/>
            <pc:sldMk cId="978081945" sldId="301"/>
            <ac:spMk id="3" creationId="{784FF427-94C0-C474-F86C-CD8BE136A681}"/>
          </ac:spMkLst>
        </pc:spChg>
      </pc:sldChg>
      <pc:sldChg chg="addSp modSp add del mod">
        <pc:chgData name="Mgr. W.J. Eijk" userId="dfb865c8-043e-4d55-8a03-44ddb60906e4" providerId="ADAL" clId="{354D534F-2875-497A-BFB2-AC4B0B9895C5}" dt="2024-11-25T14:39:10.131" v="1066" actId="47"/>
        <pc:sldMkLst>
          <pc:docMk/>
          <pc:sldMk cId="2150011052" sldId="301"/>
        </pc:sldMkLst>
        <pc:spChg chg="mod">
          <ac:chgData name="Mgr. W.J. Eijk" userId="dfb865c8-043e-4d55-8a03-44ddb60906e4" providerId="ADAL" clId="{354D534F-2875-497A-BFB2-AC4B0B9895C5}" dt="2024-11-25T14:31:23.446" v="1025" actId="1076"/>
          <ac:spMkLst>
            <pc:docMk/>
            <pc:sldMk cId="2150011052" sldId="301"/>
            <ac:spMk id="2" creationId="{C7927EC2-3325-744A-93F5-7747464C1A5B}"/>
          </ac:spMkLst>
        </pc:spChg>
        <pc:spChg chg="mod">
          <ac:chgData name="Mgr. W.J. Eijk" userId="dfb865c8-043e-4d55-8a03-44ddb60906e4" providerId="ADAL" clId="{354D534F-2875-497A-BFB2-AC4B0B9895C5}" dt="2024-11-25T14:32:10.558" v="1031" actId="1076"/>
          <ac:spMkLst>
            <pc:docMk/>
            <pc:sldMk cId="2150011052" sldId="301"/>
            <ac:spMk id="3" creationId="{25931C3E-ADC1-ED8F-728F-27109E956878}"/>
          </ac:spMkLst>
        </pc:spChg>
        <pc:picChg chg="add mod">
          <ac:chgData name="Mgr. W.J. Eijk" userId="dfb865c8-043e-4d55-8a03-44ddb60906e4" providerId="ADAL" clId="{354D534F-2875-497A-BFB2-AC4B0B9895C5}" dt="2024-11-25T14:31:56.142" v="1030" actId="1076"/>
          <ac:picMkLst>
            <pc:docMk/>
            <pc:sldMk cId="2150011052" sldId="301"/>
            <ac:picMk id="8" creationId="{DC465EB1-79A1-551D-7574-09111542B3AF}"/>
          </ac:picMkLst>
        </pc:picChg>
      </pc:sldChg>
      <pc:sldChg chg="modSp new mod">
        <pc:chgData name="Mgr. W.J. Eijk" userId="dfb865c8-043e-4d55-8a03-44ddb60906e4" providerId="ADAL" clId="{354D534F-2875-497A-BFB2-AC4B0B9895C5}" dt="2024-11-25T16:15:29.645" v="2041" actId="20577"/>
        <pc:sldMkLst>
          <pc:docMk/>
          <pc:sldMk cId="1666474423" sldId="302"/>
        </pc:sldMkLst>
        <pc:spChg chg="mod">
          <ac:chgData name="Mgr. W.J. Eijk" userId="dfb865c8-043e-4d55-8a03-44ddb60906e4" providerId="ADAL" clId="{354D534F-2875-497A-BFB2-AC4B0B9895C5}" dt="2024-11-25T16:14:25.732" v="2018" actId="1076"/>
          <ac:spMkLst>
            <pc:docMk/>
            <pc:sldMk cId="1666474423" sldId="302"/>
            <ac:spMk id="2" creationId="{0C94A5C4-F845-AE2B-8714-33A24341AB11}"/>
          </ac:spMkLst>
        </pc:spChg>
        <pc:spChg chg="mod">
          <ac:chgData name="Mgr. W.J. Eijk" userId="dfb865c8-043e-4d55-8a03-44ddb60906e4" providerId="ADAL" clId="{354D534F-2875-497A-BFB2-AC4B0B9895C5}" dt="2024-11-25T16:15:29.645" v="2041" actId="20577"/>
          <ac:spMkLst>
            <pc:docMk/>
            <pc:sldMk cId="1666474423" sldId="302"/>
            <ac:spMk id="3" creationId="{84CADD3A-9945-0C99-0FE2-0DE355757AE2}"/>
          </ac:spMkLst>
        </pc:spChg>
      </pc:sldChg>
      <pc:sldChg chg="addSp modSp new del mod">
        <pc:chgData name="Mgr. W.J. Eijk" userId="dfb865c8-043e-4d55-8a03-44ddb60906e4" providerId="ADAL" clId="{354D534F-2875-497A-BFB2-AC4B0B9895C5}" dt="2024-11-25T16:39:37.619" v="2913" actId="47"/>
        <pc:sldMkLst>
          <pc:docMk/>
          <pc:sldMk cId="1836457668" sldId="303"/>
        </pc:sldMkLst>
        <pc:spChg chg="mod">
          <ac:chgData name="Mgr. W.J. Eijk" userId="dfb865c8-043e-4d55-8a03-44ddb60906e4" providerId="ADAL" clId="{354D534F-2875-497A-BFB2-AC4B0B9895C5}" dt="2024-11-25T16:29:22.035" v="2415" actId="20577"/>
          <ac:spMkLst>
            <pc:docMk/>
            <pc:sldMk cId="1836457668" sldId="303"/>
            <ac:spMk id="2" creationId="{89055B96-D3FB-CEAE-6D83-87E9B068DB95}"/>
          </ac:spMkLst>
        </pc:spChg>
        <pc:spChg chg="mod">
          <ac:chgData name="Mgr. W.J. Eijk" userId="dfb865c8-043e-4d55-8a03-44ddb60906e4" providerId="ADAL" clId="{354D534F-2875-497A-BFB2-AC4B0B9895C5}" dt="2024-11-25T16:28:01.011" v="2400" actId="20577"/>
          <ac:spMkLst>
            <pc:docMk/>
            <pc:sldMk cId="1836457668" sldId="303"/>
            <ac:spMk id="3" creationId="{9F0D07CB-B906-C991-5B27-BEA4D0034FDA}"/>
          </ac:spMkLst>
        </pc:spChg>
        <pc:spChg chg="mod">
          <ac:chgData name="Mgr. W.J. Eijk" userId="dfb865c8-043e-4d55-8a03-44ddb60906e4" providerId="ADAL" clId="{354D534F-2875-497A-BFB2-AC4B0B9895C5}" dt="2024-11-25T16:29:50.837" v="2418" actId="1076"/>
          <ac:spMkLst>
            <pc:docMk/>
            <pc:sldMk cId="1836457668" sldId="303"/>
            <ac:spMk id="4" creationId="{6B92AE90-3BA9-3EF7-6574-9347C0775C6D}"/>
          </ac:spMkLst>
        </pc:spChg>
        <pc:spChg chg="mod">
          <ac:chgData name="Mgr. W.J. Eijk" userId="dfb865c8-043e-4d55-8a03-44ddb60906e4" providerId="ADAL" clId="{354D534F-2875-497A-BFB2-AC4B0B9895C5}" dt="2024-11-25T16:31:45.964" v="2429" actId="1076"/>
          <ac:spMkLst>
            <pc:docMk/>
            <pc:sldMk cId="1836457668" sldId="303"/>
            <ac:spMk id="5" creationId="{8C5A03B9-DCFD-F2C5-2F27-5DE53D2BF72A}"/>
          </ac:spMkLst>
        </pc:spChg>
        <pc:picChg chg="add mod">
          <ac:chgData name="Mgr. W.J. Eijk" userId="dfb865c8-043e-4d55-8a03-44ddb60906e4" providerId="ADAL" clId="{354D534F-2875-497A-BFB2-AC4B0B9895C5}" dt="2024-11-25T16:29:27.827" v="2416" actId="1076"/>
          <ac:picMkLst>
            <pc:docMk/>
            <pc:sldMk cId="1836457668" sldId="303"/>
            <ac:picMk id="8" creationId="{AEB13CBD-0BC4-72A1-4025-9A6968809D8D}"/>
          </ac:picMkLst>
        </pc:picChg>
      </pc:sldChg>
      <pc:sldChg chg="addSp modSp new mod">
        <pc:chgData name="Mgr. W.J. Eijk" userId="dfb865c8-043e-4d55-8a03-44ddb60906e4" providerId="ADAL" clId="{354D534F-2875-497A-BFB2-AC4B0B9895C5}" dt="2024-11-26T09:48:38.912" v="6308" actId="6549"/>
        <pc:sldMkLst>
          <pc:docMk/>
          <pc:sldMk cId="393000239" sldId="304"/>
        </pc:sldMkLst>
        <pc:spChg chg="mod">
          <ac:chgData name="Mgr. W.J. Eijk" userId="dfb865c8-043e-4d55-8a03-44ddb60906e4" providerId="ADAL" clId="{354D534F-2875-497A-BFB2-AC4B0B9895C5}" dt="2024-11-25T16:31:31.354" v="2428" actId="1076"/>
          <ac:spMkLst>
            <pc:docMk/>
            <pc:sldMk cId="393000239" sldId="304"/>
            <ac:spMk id="2" creationId="{5CAD2C0E-4B3B-AE99-5A31-13462D649F0D}"/>
          </ac:spMkLst>
        </pc:spChg>
        <pc:spChg chg="mod">
          <ac:chgData name="Mgr. W.J. Eijk" userId="dfb865c8-043e-4d55-8a03-44ddb60906e4" providerId="ADAL" clId="{354D534F-2875-497A-BFB2-AC4B0B9895C5}" dt="2024-11-26T09:48:38.912" v="6308" actId="6549"/>
          <ac:spMkLst>
            <pc:docMk/>
            <pc:sldMk cId="393000239" sldId="304"/>
            <ac:spMk id="3" creationId="{0C0E950B-84CF-CCCE-CF37-D5A6849BADA5}"/>
          </ac:spMkLst>
        </pc:spChg>
        <pc:spChg chg="mod">
          <ac:chgData name="Mgr. W.J. Eijk" userId="dfb865c8-043e-4d55-8a03-44ddb60906e4" providerId="ADAL" clId="{354D534F-2875-497A-BFB2-AC4B0B9895C5}" dt="2024-11-25T16:38:46.907" v="2907" actId="20577"/>
          <ac:spMkLst>
            <pc:docMk/>
            <pc:sldMk cId="393000239" sldId="304"/>
            <ac:spMk id="4" creationId="{EBD47CBA-8FB3-D045-CEC2-5EC8BB45E2FA}"/>
          </ac:spMkLst>
        </pc:spChg>
        <pc:picChg chg="add mod">
          <ac:chgData name="Mgr. W.J. Eijk" userId="dfb865c8-043e-4d55-8a03-44ddb60906e4" providerId="ADAL" clId="{354D534F-2875-497A-BFB2-AC4B0B9895C5}" dt="2024-11-25T16:38:17.301" v="2898" actId="1076"/>
          <ac:picMkLst>
            <pc:docMk/>
            <pc:sldMk cId="393000239" sldId="304"/>
            <ac:picMk id="8" creationId="{95E6B855-E5E0-07FE-DA90-296E86C1F1DA}"/>
          </ac:picMkLst>
        </pc:picChg>
      </pc:sldChg>
      <pc:sldChg chg="modSp new mod">
        <pc:chgData name="Mgr. W.J. Eijk" userId="dfb865c8-043e-4d55-8a03-44ddb60906e4" providerId="ADAL" clId="{354D534F-2875-497A-BFB2-AC4B0B9895C5}" dt="2024-11-26T09:49:42.483" v="6368" actId="20577"/>
        <pc:sldMkLst>
          <pc:docMk/>
          <pc:sldMk cId="1445066773" sldId="305"/>
        </pc:sldMkLst>
        <pc:spChg chg="mod">
          <ac:chgData name="Mgr. W.J. Eijk" userId="dfb865c8-043e-4d55-8a03-44ddb60906e4" providerId="ADAL" clId="{354D534F-2875-497A-BFB2-AC4B0B9895C5}" dt="2024-11-26T09:49:42.483" v="6368" actId="20577"/>
          <ac:spMkLst>
            <pc:docMk/>
            <pc:sldMk cId="1445066773" sldId="305"/>
            <ac:spMk id="2" creationId="{125751AA-5A58-32E4-2536-750CD3ECDBDB}"/>
          </ac:spMkLst>
        </pc:spChg>
        <pc:spChg chg="mod">
          <ac:chgData name="Mgr. W.J. Eijk" userId="dfb865c8-043e-4d55-8a03-44ddb60906e4" providerId="ADAL" clId="{354D534F-2875-497A-BFB2-AC4B0B9895C5}" dt="2024-11-25T16:44:45.531" v="3226" actId="20577"/>
          <ac:spMkLst>
            <pc:docMk/>
            <pc:sldMk cId="1445066773" sldId="305"/>
            <ac:spMk id="3" creationId="{6DDECBC9-4D1B-1724-4978-C9817D3CAC99}"/>
          </ac:spMkLst>
        </pc:spChg>
      </pc:sldChg>
      <pc:sldChg chg="addSp modSp new mod">
        <pc:chgData name="Mgr. W.J. Eijk" userId="dfb865c8-043e-4d55-8a03-44ddb60906e4" providerId="ADAL" clId="{354D534F-2875-497A-BFB2-AC4B0B9895C5}" dt="2024-11-25T16:58:51.373" v="3585" actId="1076"/>
        <pc:sldMkLst>
          <pc:docMk/>
          <pc:sldMk cId="3713338017" sldId="306"/>
        </pc:sldMkLst>
        <pc:spChg chg="mod">
          <ac:chgData name="Mgr. W.J. Eijk" userId="dfb865c8-043e-4d55-8a03-44ddb60906e4" providerId="ADAL" clId="{354D534F-2875-497A-BFB2-AC4B0B9895C5}" dt="2024-11-25T16:58:36.924" v="3582" actId="1076"/>
          <ac:spMkLst>
            <pc:docMk/>
            <pc:sldMk cId="3713338017" sldId="306"/>
            <ac:spMk id="2" creationId="{E3E9599C-7B0A-F2D0-DB7E-31B4650A8ABD}"/>
          </ac:spMkLst>
        </pc:spChg>
        <pc:spChg chg="mod">
          <ac:chgData name="Mgr. W.J. Eijk" userId="dfb865c8-043e-4d55-8a03-44ddb60906e4" providerId="ADAL" clId="{354D534F-2875-497A-BFB2-AC4B0B9895C5}" dt="2024-11-25T16:58:43.596" v="3583" actId="1076"/>
          <ac:spMkLst>
            <pc:docMk/>
            <pc:sldMk cId="3713338017" sldId="306"/>
            <ac:spMk id="3" creationId="{41438859-4D45-E128-6CF5-281BEF590008}"/>
          </ac:spMkLst>
        </pc:spChg>
        <pc:picChg chg="add mod">
          <ac:chgData name="Mgr. W.J. Eijk" userId="dfb865c8-043e-4d55-8a03-44ddb60906e4" providerId="ADAL" clId="{354D534F-2875-497A-BFB2-AC4B0B9895C5}" dt="2024-11-25T16:58:51.373" v="3585" actId="1076"/>
          <ac:picMkLst>
            <pc:docMk/>
            <pc:sldMk cId="3713338017" sldId="306"/>
            <ac:picMk id="7" creationId="{D8974D95-2A36-721A-9F80-48F05789EF1B}"/>
          </ac:picMkLst>
        </pc:picChg>
      </pc:sldChg>
      <pc:sldChg chg="addSp modSp new mod">
        <pc:chgData name="Mgr. W.J. Eijk" userId="dfb865c8-043e-4d55-8a03-44ddb60906e4" providerId="ADAL" clId="{354D534F-2875-497A-BFB2-AC4B0B9895C5}" dt="2024-11-25T17:05:22.499" v="3731" actId="1076"/>
        <pc:sldMkLst>
          <pc:docMk/>
          <pc:sldMk cId="2199249774" sldId="307"/>
        </pc:sldMkLst>
        <pc:spChg chg="mod">
          <ac:chgData name="Mgr. W.J. Eijk" userId="dfb865c8-043e-4d55-8a03-44ddb60906e4" providerId="ADAL" clId="{354D534F-2875-497A-BFB2-AC4B0B9895C5}" dt="2024-11-25T17:04:25.212" v="3724" actId="1076"/>
          <ac:spMkLst>
            <pc:docMk/>
            <pc:sldMk cId="2199249774" sldId="307"/>
            <ac:spMk id="2" creationId="{C26A0591-9B5A-A74A-4FB1-EE87DCE3EFA2}"/>
          </ac:spMkLst>
        </pc:spChg>
        <pc:spChg chg="mod">
          <ac:chgData name="Mgr. W.J. Eijk" userId="dfb865c8-043e-4d55-8a03-44ddb60906e4" providerId="ADAL" clId="{354D534F-2875-497A-BFB2-AC4B0B9895C5}" dt="2024-11-25T17:04:54.863" v="3728" actId="14100"/>
          <ac:spMkLst>
            <pc:docMk/>
            <pc:sldMk cId="2199249774" sldId="307"/>
            <ac:spMk id="3" creationId="{B96B4D9A-707C-D677-EB48-C4E38D86D7B3}"/>
          </ac:spMkLst>
        </pc:spChg>
        <pc:picChg chg="add mod">
          <ac:chgData name="Mgr. W.J. Eijk" userId="dfb865c8-043e-4d55-8a03-44ddb60906e4" providerId="ADAL" clId="{354D534F-2875-497A-BFB2-AC4B0B9895C5}" dt="2024-11-25T17:05:22.499" v="3731" actId="1076"/>
          <ac:picMkLst>
            <pc:docMk/>
            <pc:sldMk cId="2199249774" sldId="307"/>
            <ac:picMk id="7" creationId="{483193A1-1113-1A76-DDA6-94C21687EC01}"/>
          </ac:picMkLst>
        </pc:picChg>
      </pc:sldChg>
      <pc:sldChg chg="addSp modSp new mod">
        <pc:chgData name="Mgr. W.J. Eijk" userId="dfb865c8-043e-4d55-8a03-44ddb60906e4" providerId="ADAL" clId="{354D534F-2875-497A-BFB2-AC4B0B9895C5}" dt="2024-11-26T09:51:53.337" v="6369" actId="11"/>
        <pc:sldMkLst>
          <pc:docMk/>
          <pc:sldMk cId="2555084422" sldId="308"/>
        </pc:sldMkLst>
        <pc:spChg chg="mod">
          <ac:chgData name="Mgr. W.J. Eijk" userId="dfb865c8-043e-4d55-8a03-44ddb60906e4" providerId="ADAL" clId="{354D534F-2875-497A-BFB2-AC4B0B9895C5}" dt="2024-11-25T17:06:03.531" v="3751" actId="1076"/>
          <ac:spMkLst>
            <pc:docMk/>
            <pc:sldMk cId="2555084422" sldId="308"/>
            <ac:spMk id="2" creationId="{3CADE279-0B02-0FEA-AAAC-FAA7C0300978}"/>
          </ac:spMkLst>
        </pc:spChg>
        <pc:spChg chg="mod">
          <ac:chgData name="Mgr. W.J. Eijk" userId="dfb865c8-043e-4d55-8a03-44ddb60906e4" providerId="ADAL" clId="{354D534F-2875-497A-BFB2-AC4B0B9895C5}" dt="2024-11-26T09:51:53.337" v="6369" actId="11"/>
          <ac:spMkLst>
            <pc:docMk/>
            <pc:sldMk cId="2555084422" sldId="308"/>
            <ac:spMk id="3" creationId="{ACC986A2-3865-9E8C-7D10-FC118D5E7683}"/>
          </ac:spMkLst>
        </pc:spChg>
        <pc:picChg chg="add mod">
          <ac:chgData name="Mgr. W.J. Eijk" userId="dfb865c8-043e-4d55-8a03-44ddb60906e4" providerId="ADAL" clId="{354D534F-2875-497A-BFB2-AC4B0B9895C5}" dt="2024-11-25T17:07:46.451" v="3758" actId="1076"/>
          <ac:picMkLst>
            <pc:docMk/>
            <pc:sldMk cId="2555084422" sldId="308"/>
            <ac:picMk id="7" creationId="{579BB24A-AAB9-23A6-E922-5BE03C70E54F}"/>
          </ac:picMkLst>
        </pc:picChg>
      </pc:sldChg>
      <pc:sldChg chg="addSp modSp new mod">
        <pc:chgData name="Mgr. W.J. Eijk" userId="dfb865c8-043e-4d55-8a03-44ddb60906e4" providerId="ADAL" clId="{354D534F-2875-497A-BFB2-AC4B0B9895C5}" dt="2024-11-26T09:53:10.757" v="6377" actId="20577"/>
        <pc:sldMkLst>
          <pc:docMk/>
          <pc:sldMk cId="293238667" sldId="309"/>
        </pc:sldMkLst>
        <pc:spChg chg="mod">
          <ac:chgData name="Mgr. W.J. Eijk" userId="dfb865c8-043e-4d55-8a03-44ddb60906e4" providerId="ADAL" clId="{354D534F-2875-497A-BFB2-AC4B0B9895C5}" dt="2024-11-25T17:08:26.961" v="3775" actId="1076"/>
          <ac:spMkLst>
            <pc:docMk/>
            <pc:sldMk cId="293238667" sldId="309"/>
            <ac:spMk id="2" creationId="{26191744-0A46-C2D0-831D-57DA1D20A409}"/>
          </ac:spMkLst>
        </pc:spChg>
        <pc:spChg chg="mod">
          <ac:chgData name="Mgr. W.J. Eijk" userId="dfb865c8-043e-4d55-8a03-44ddb60906e4" providerId="ADAL" clId="{354D534F-2875-497A-BFB2-AC4B0B9895C5}" dt="2024-11-26T09:53:10.757" v="6377" actId="20577"/>
          <ac:spMkLst>
            <pc:docMk/>
            <pc:sldMk cId="293238667" sldId="309"/>
            <ac:spMk id="3" creationId="{9476EB34-1E10-0CFE-BE45-04B849D45B48}"/>
          </ac:spMkLst>
        </pc:spChg>
        <pc:picChg chg="add mod">
          <ac:chgData name="Mgr. W.J. Eijk" userId="dfb865c8-043e-4d55-8a03-44ddb60906e4" providerId="ADAL" clId="{354D534F-2875-497A-BFB2-AC4B0B9895C5}" dt="2024-11-25T17:12:57.399" v="4012" actId="1076"/>
          <ac:picMkLst>
            <pc:docMk/>
            <pc:sldMk cId="293238667" sldId="309"/>
            <ac:picMk id="2050" creationId="{CB3E81AB-E5C9-13F8-B37E-D1901927EBE6}"/>
          </ac:picMkLst>
        </pc:picChg>
      </pc:sldChg>
      <pc:sldChg chg="addSp delSp modSp new mod">
        <pc:chgData name="Mgr. W.J. Eijk" userId="dfb865c8-043e-4d55-8a03-44ddb60906e4" providerId="ADAL" clId="{354D534F-2875-497A-BFB2-AC4B0B9895C5}" dt="2024-11-28T20:09:00.645" v="7589" actId="21"/>
        <pc:sldMkLst>
          <pc:docMk/>
          <pc:sldMk cId="225783894" sldId="310"/>
        </pc:sldMkLst>
        <pc:spChg chg="mod">
          <ac:chgData name="Mgr. W.J. Eijk" userId="dfb865c8-043e-4d55-8a03-44ddb60906e4" providerId="ADAL" clId="{354D534F-2875-497A-BFB2-AC4B0B9895C5}" dt="2024-11-25T17:13:49.604" v="4034" actId="1076"/>
          <ac:spMkLst>
            <pc:docMk/>
            <pc:sldMk cId="225783894" sldId="310"/>
            <ac:spMk id="2" creationId="{FA0EE715-2E21-DE0F-5753-6D799AAABA7E}"/>
          </ac:spMkLst>
        </pc:spChg>
        <pc:spChg chg="mod">
          <ac:chgData name="Mgr. W.J. Eijk" userId="dfb865c8-043e-4d55-8a03-44ddb60906e4" providerId="ADAL" clId="{354D534F-2875-497A-BFB2-AC4B0B9895C5}" dt="2024-11-25T17:17:35.252" v="4130" actId="11"/>
          <ac:spMkLst>
            <pc:docMk/>
            <pc:sldMk cId="225783894" sldId="310"/>
            <ac:spMk id="3" creationId="{49E9465D-F408-3CA1-6E63-2B0EFFF9938B}"/>
          </ac:spMkLst>
        </pc:spChg>
        <pc:spChg chg="add mod">
          <ac:chgData name="Mgr. W.J. Eijk" userId="dfb865c8-043e-4d55-8a03-44ddb60906e4" providerId="ADAL" clId="{354D534F-2875-497A-BFB2-AC4B0B9895C5}" dt="2024-11-26T09:54:41.850" v="6409" actId="1076"/>
          <ac:spMkLst>
            <pc:docMk/>
            <pc:sldMk cId="225783894" sldId="310"/>
            <ac:spMk id="7" creationId="{C2DFE15F-CA21-606D-8DFD-153A201C7129}"/>
          </ac:spMkLst>
        </pc:spChg>
        <pc:picChg chg="add mod">
          <ac:chgData name="Mgr. W.J. Eijk" userId="dfb865c8-043e-4d55-8a03-44ddb60906e4" providerId="ADAL" clId="{354D534F-2875-497A-BFB2-AC4B0B9895C5}" dt="2024-11-28T20:08:59.811" v="7588"/>
          <ac:picMkLst>
            <pc:docMk/>
            <pc:sldMk cId="225783894" sldId="310"/>
            <ac:picMk id="9" creationId="{F0433145-5C2E-473F-578F-208FB152C46C}"/>
          </ac:picMkLst>
        </pc:picChg>
        <pc:picChg chg="add del mod">
          <ac:chgData name="Mgr. W.J. Eijk" userId="dfb865c8-043e-4d55-8a03-44ddb60906e4" providerId="ADAL" clId="{354D534F-2875-497A-BFB2-AC4B0B9895C5}" dt="2024-11-28T20:09:00.645" v="7589" actId="21"/>
          <ac:picMkLst>
            <pc:docMk/>
            <pc:sldMk cId="225783894" sldId="310"/>
            <ac:picMk id="3074" creationId="{A4C555ED-F20D-DBF2-A0A4-5AD170630AA8}"/>
          </ac:picMkLst>
        </pc:picChg>
      </pc:sldChg>
      <pc:sldChg chg="addSp delSp modSp new mod">
        <pc:chgData name="Mgr. W.J. Eijk" userId="dfb865c8-043e-4d55-8a03-44ddb60906e4" providerId="ADAL" clId="{354D534F-2875-497A-BFB2-AC4B0B9895C5}" dt="2024-11-28T20:10:28.695" v="7607" actId="1076"/>
        <pc:sldMkLst>
          <pc:docMk/>
          <pc:sldMk cId="861979374" sldId="311"/>
        </pc:sldMkLst>
        <pc:spChg chg="mod">
          <ac:chgData name="Mgr. W.J. Eijk" userId="dfb865c8-043e-4d55-8a03-44ddb60906e4" providerId="ADAL" clId="{354D534F-2875-497A-BFB2-AC4B0B9895C5}" dt="2024-11-28T20:09:57.769" v="7597" actId="1076"/>
          <ac:spMkLst>
            <pc:docMk/>
            <pc:sldMk cId="861979374" sldId="311"/>
            <ac:spMk id="2" creationId="{F26A6962-2E42-F2A7-DC83-4E58DC6E224D}"/>
          </ac:spMkLst>
        </pc:spChg>
        <pc:spChg chg="mod">
          <ac:chgData name="Mgr. W.J. Eijk" userId="dfb865c8-043e-4d55-8a03-44ddb60906e4" providerId="ADAL" clId="{354D534F-2875-497A-BFB2-AC4B0B9895C5}" dt="2024-11-28T20:10:02.079" v="7598" actId="1076"/>
          <ac:spMkLst>
            <pc:docMk/>
            <pc:sldMk cId="861979374" sldId="311"/>
            <ac:spMk id="3" creationId="{4BAC6D80-9327-49E3-62C6-F455646684CA}"/>
          </ac:spMkLst>
        </pc:spChg>
        <pc:spChg chg="mod">
          <ac:chgData name="Mgr. W.J. Eijk" userId="dfb865c8-043e-4d55-8a03-44ddb60906e4" providerId="ADAL" clId="{354D534F-2875-497A-BFB2-AC4B0B9895C5}" dt="2024-11-26T09:56:37.698" v="6484" actId="14100"/>
          <ac:spMkLst>
            <pc:docMk/>
            <pc:sldMk cId="861979374" sldId="311"/>
            <ac:spMk id="6" creationId="{DB6461D0-C555-4B9F-90A7-94FA88E1E43B}"/>
          </ac:spMkLst>
        </pc:spChg>
        <pc:spChg chg="add mod">
          <ac:chgData name="Mgr. W.J. Eijk" userId="dfb865c8-043e-4d55-8a03-44ddb60906e4" providerId="ADAL" clId="{354D534F-2875-497A-BFB2-AC4B0B9895C5}" dt="2024-11-28T20:09:46.221" v="7596" actId="1076"/>
          <ac:spMkLst>
            <pc:docMk/>
            <pc:sldMk cId="861979374" sldId="311"/>
            <ac:spMk id="7" creationId="{F35C7543-29C2-A522-A166-6B30398D75C9}"/>
          </ac:spMkLst>
        </pc:spChg>
        <pc:picChg chg="add mod">
          <ac:chgData name="Mgr. W.J. Eijk" userId="dfb865c8-043e-4d55-8a03-44ddb60906e4" providerId="ADAL" clId="{354D534F-2875-497A-BFB2-AC4B0B9895C5}" dt="2024-11-28T20:10:28.695" v="7607" actId="1076"/>
          <ac:picMkLst>
            <pc:docMk/>
            <pc:sldMk cId="861979374" sldId="311"/>
            <ac:picMk id="9" creationId="{D4DC3B84-DD65-882D-2963-A5720B0EABBC}"/>
          </ac:picMkLst>
        </pc:picChg>
        <pc:picChg chg="add del mod">
          <ac:chgData name="Mgr. W.J. Eijk" userId="dfb865c8-043e-4d55-8a03-44ddb60906e4" providerId="ADAL" clId="{354D534F-2875-497A-BFB2-AC4B0B9895C5}" dt="2024-11-28T20:09:12.087" v="7590" actId="21"/>
          <ac:picMkLst>
            <pc:docMk/>
            <pc:sldMk cId="861979374" sldId="311"/>
            <ac:picMk id="4098" creationId="{B3C85CF0-724D-DD31-C30E-45E45FB123F6}"/>
          </ac:picMkLst>
        </pc:picChg>
      </pc:sldChg>
      <pc:sldChg chg="addSp modSp new mod">
        <pc:chgData name="Mgr. W.J. Eijk" userId="dfb865c8-043e-4d55-8a03-44ddb60906e4" providerId="ADAL" clId="{354D534F-2875-497A-BFB2-AC4B0B9895C5}" dt="2024-11-26T09:58:58.777" v="6516" actId="5793"/>
        <pc:sldMkLst>
          <pc:docMk/>
          <pc:sldMk cId="536827449" sldId="312"/>
        </pc:sldMkLst>
        <pc:spChg chg="mod">
          <ac:chgData name="Mgr. W.J. Eijk" userId="dfb865c8-043e-4d55-8a03-44ddb60906e4" providerId="ADAL" clId="{354D534F-2875-497A-BFB2-AC4B0B9895C5}" dt="2024-11-25T17:23:30.793" v="4350" actId="1076"/>
          <ac:spMkLst>
            <pc:docMk/>
            <pc:sldMk cId="536827449" sldId="312"/>
            <ac:spMk id="2" creationId="{22BCBC36-6FA8-B164-6519-462CDA6D5CEA}"/>
          </ac:spMkLst>
        </pc:spChg>
        <pc:spChg chg="mod">
          <ac:chgData name="Mgr. W.J. Eijk" userId="dfb865c8-043e-4d55-8a03-44ddb60906e4" providerId="ADAL" clId="{354D534F-2875-497A-BFB2-AC4B0B9895C5}" dt="2024-11-25T17:25:13.299" v="4357" actId="14100"/>
          <ac:spMkLst>
            <pc:docMk/>
            <pc:sldMk cId="536827449" sldId="312"/>
            <ac:spMk id="3" creationId="{EDE547C5-FA02-6C69-8EE3-E23008A6897A}"/>
          </ac:spMkLst>
        </pc:spChg>
        <pc:spChg chg="add mod">
          <ac:chgData name="Mgr. W.J. Eijk" userId="dfb865c8-043e-4d55-8a03-44ddb60906e4" providerId="ADAL" clId="{354D534F-2875-497A-BFB2-AC4B0B9895C5}" dt="2024-11-26T09:58:58.777" v="6516" actId="5793"/>
          <ac:spMkLst>
            <pc:docMk/>
            <pc:sldMk cId="536827449" sldId="312"/>
            <ac:spMk id="7" creationId="{22218C2F-6649-96DC-9BEE-47543BE4CDC9}"/>
          </ac:spMkLst>
        </pc:spChg>
        <pc:picChg chg="add mod">
          <ac:chgData name="Mgr. W.J. Eijk" userId="dfb865c8-043e-4d55-8a03-44ddb60906e4" providerId="ADAL" clId="{354D534F-2875-497A-BFB2-AC4B0B9895C5}" dt="2024-11-25T17:28:39.681" v="4359" actId="1076"/>
          <ac:picMkLst>
            <pc:docMk/>
            <pc:sldMk cId="536827449" sldId="312"/>
            <ac:picMk id="5122" creationId="{2950B2A3-2C10-9FB8-BCD4-9AAB788EBB07}"/>
          </ac:picMkLst>
        </pc:picChg>
      </pc:sldChg>
      <pc:sldChg chg="addSp modSp new mod">
        <pc:chgData name="Mgr. W.J. Eijk" userId="dfb865c8-043e-4d55-8a03-44ddb60906e4" providerId="ADAL" clId="{354D534F-2875-497A-BFB2-AC4B0B9895C5}" dt="2024-11-26T10:12:32.475" v="6524" actId="20577"/>
        <pc:sldMkLst>
          <pc:docMk/>
          <pc:sldMk cId="2119610497" sldId="313"/>
        </pc:sldMkLst>
        <pc:spChg chg="mod">
          <ac:chgData name="Mgr. W.J. Eijk" userId="dfb865c8-043e-4d55-8a03-44ddb60906e4" providerId="ADAL" clId="{354D534F-2875-497A-BFB2-AC4B0B9895C5}" dt="2024-11-25T17:30:23.265" v="4433" actId="1076"/>
          <ac:spMkLst>
            <pc:docMk/>
            <pc:sldMk cId="2119610497" sldId="313"/>
            <ac:spMk id="2" creationId="{FB3E0F55-66FC-20AC-4340-3CA1A88C7CB7}"/>
          </ac:spMkLst>
        </pc:spChg>
        <pc:spChg chg="mod">
          <ac:chgData name="Mgr. W.J. Eijk" userId="dfb865c8-043e-4d55-8a03-44ddb60906e4" providerId="ADAL" clId="{354D534F-2875-497A-BFB2-AC4B0B9895C5}" dt="2024-11-26T10:12:32.475" v="6524" actId="20577"/>
          <ac:spMkLst>
            <pc:docMk/>
            <pc:sldMk cId="2119610497" sldId="313"/>
            <ac:spMk id="3" creationId="{572330C5-EA19-7072-AD1C-234F2536B357}"/>
          </ac:spMkLst>
        </pc:spChg>
        <pc:picChg chg="add mod">
          <ac:chgData name="Mgr. W.J. Eijk" userId="dfb865c8-043e-4d55-8a03-44ddb60906e4" providerId="ADAL" clId="{354D534F-2875-497A-BFB2-AC4B0B9895C5}" dt="2024-11-25T17:44:44.598" v="4640" actId="1076"/>
          <ac:picMkLst>
            <pc:docMk/>
            <pc:sldMk cId="2119610497" sldId="313"/>
            <ac:picMk id="6146" creationId="{AE4ED8DD-692F-9851-01B5-AB2D7EAA36AD}"/>
          </ac:picMkLst>
        </pc:picChg>
      </pc:sldChg>
      <pc:sldChg chg="modSp new mod">
        <pc:chgData name="Mgr. W.J. Eijk" userId="dfb865c8-043e-4d55-8a03-44ddb60906e4" providerId="ADAL" clId="{354D534F-2875-497A-BFB2-AC4B0B9895C5}" dt="2024-11-26T10:13:04.529" v="6525" actId="6549"/>
        <pc:sldMkLst>
          <pc:docMk/>
          <pc:sldMk cId="3775687274" sldId="314"/>
        </pc:sldMkLst>
        <pc:spChg chg="mod">
          <ac:chgData name="Mgr. W.J. Eijk" userId="dfb865c8-043e-4d55-8a03-44ddb60906e4" providerId="ADAL" clId="{354D534F-2875-497A-BFB2-AC4B0B9895C5}" dt="2024-11-25T17:48:53.205" v="4684" actId="1076"/>
          <ac:spMkLst>
            <pc:docMk/>
            <pc:sldMk cId="3775687274" sldId="314"/>
            <ac:spMk id="2" creationId="{E93EEB69-6F20-302E-811B-1AFC545D102D}"/>
          </ac:spMkLst>
        </pc:spChg>
        <pc:spChg chg="mod">
          <ac:chgData name="Mgr. W.J. Eijk" userId="dfb865c8-043e-4d55-8a03-44ddb60906e4" providerId="ADAL" clId="{354D534F-2875-497A-BFB2-AC4B0B9895C5}" dt="2024-11-26T10:13:04.529" v="6525" actId="6549"/>
          <ac:spMkLst>
            <pc:docMk/>
            <pc:sldMk cId="3775687274" sldId="314"/>
            <ac:spMk id="3" creationId="{26EF762D-A344-5911-6DA2-E58F80490018}"/>
          </ac:spMkLst>
        </pc:spChg>
      </pc:sldChg>
      <pc:sldChg chg="modSp new mod">
        <pc:chgData name="Mgr. W.J. Eijk" userId="dfb865c8-043e-4d55-8a03-44ddb60906e4" providerId="ADAL" clId="{354D534F-2875-497A-BFB2-AC4B0B9895C5}" dt="2024-11-26T10:13:37.587" v="6526" actId="2711"/>
        <pc:sldMkLst>
          <pc:docMk/>
          <pc:sldMk cId="3318655937" sldId="315"/>
        </pc:sldMkLst>
        <pc:spChg chg="mod">
          <ac:chgData name="Mgr. W.J. Eijk" userId="dfb865c8-043e-4d55-8a03-44ddb60906e4" providerId="ADAL" clId="{354D534F-2875-497A-BFB2-AC4B0B9895C5}" dt="2024-11-26T10:13:37.587" v="6526" actId="2711"/>
          <ac:spMkLst>
            <pc:docMk/>
            <pc:sldMk cId="3318655937" sldId="315"/>
            <ac:spMk id="2" creationId="{AC8EFF7F-C2ED-C216-0B5F-4DDE7FFE9961}"/>
          </ac:spMkLst>
        </pc:spChg>
        <pc:spChg chg="mod">
          <ac:chgData name="Mgr. W.J. Eijk" userId="dfb865c8-043e-4d55-8a03-44ddb60906e4" providerId="ADAL" clId="{354D534F-2875-497A-BFB2-AC4B0B9895C5}" dt="2024-11-25T17:56:47.744" v="4967" actId="27636"/>
          <ac:spMkLst>
            <pc:docMk/>
            <pc:sldMk cId="3318655937" sldId="315"/>
            <ac:spMk id="3" creationId="{A1E39F60-665B-5103-9724-BF13EF8F7B3C}"/>
          </ac:spMkLst>
        </pc:spChg>
      </pc:sldChg>
      <pc:sldChg chg="addSp delSp modSp new del mod">
        <pc:chgData name="Mgr. W.J. Eijk" userId="dfb865c8-043e-4d55-8a03-44ddb60906e4" providerId="ADAL" clId="{354D534F-2875-497A-BFB2-AC4B0B9895C5}" dt="2024-11-26T10:22:12.046" v="6653" actId="47"/>
        <pc:sldMkLst>
          <pc:docMk/>
          <pc:sldMk cId="4098376426" sldId="316"/>
        </pc:sldMkLst>
        <pc:spChg chg="mod">
          <ac:chgData name="Mgr. W.J. Eijk" userId="dfb865c8-043e-4d55-8a03-44ddb60906e4" providerId="ADAL" clId="{354D534F-2875-497A-BFB2-AC4B0B9895C5}" dt="2024-11-25T17:58:21.016" v="4992" actId="14100"/>
          <ac:spMkLst>
            <pc:docMk/>
            <pc:sldMk cId="4098376426" sldId="316"/>
            <ac:spMk id="2" creationId="{6C145663-9FB8-0E1F-E90C-CE187384436E}"/>
          </ac:spMkLst>
        </pc:spChg>
        <pc:spChg chg="mod">
          <ac:chgData name="Mgr. W.J. Eijk" userId="dfb865c8-043e-4d55-8a03-44ddb60906e4" providerId="ADAL" clId="{354D534F-2875-497A-BFB2-AC4B0B9895C5}" dt="2024-11-25T17:59:29.875" v="5014" actId="20577"/>
          <ac:spMkLst>
            <pc:docMk/>
            <pc:sldMk cId="4098376426" sldId="316"/>
            <ac:spMk id="3" creationId="{8784A019-2045-3C22-9326-52650A67FDF9}"/>
          </ac:spMkLst>
        </pc:spChg>
        <pc:picChg chg="add del mod">
          <ac:chgData name="Mgr. W.J. Eijk" userId="dfb865c8-043e-4d55-8a03-44ddb60906e4" providerId="ADAL" clId="{354D534F-2875-497A-BFB2-AC4B0B9895C5}" dt="2024-11-26T10:20:43.303" v="6641" actId="21"/>
          <ac:picMkLst>
            <pc:docMk/>
            <pc:sldMk cId="4098376426" sldId="316"/>
            <ac:picMk id="7" creationId="{EA13E955-612E-F5B0-5D4D-85DFAF3E8038}"/>
          </ac:picMkLst>
        </pc:picChg>
      </pc:sldChg>
      <pc:sldChg chg="add">
        <pc:chgData name="Mgr. W.J. Eijk" userId="dfb865c8-043e-4d55-8a03-44ddb60906e4" providerId="ADAL" clId="{354D534F-2875-497A-BFB2-AC4B0B9895C5}" dt="2024-11-28T20:13:36.339" v="7615"/>
        <pc:sldMkLst>
          <pc:docMk/>
          <pc:sldMk cId="1663864099" sldId="317"/>
        </pc:sldMkLst>
      </pc:sldChg>
      <pc:sldChg chg="modSp new del mod">
        <pc:chgData name="Mgr. W.J. Eijk" userId="dfb865c8-043e-4d55-8a03-44ddb60906e4" providerId="ADAL" clId="{354D534F-2875-497A-BFB2-AC4B0B9895C5}" dt="2024-11-28T20:13:10.689" v="7614" actId="2696"/>
        <pc:sldMkLst>
          <pc:docMk/>
          <pc:sldMk cId="2649324760" sldId="317"/>
        </pc:sldMkLst>
        <pc:spChg chg="mod">
          <ac:chgData name="Mgr. W.J. Eijk" userId="dfb865c8-043e-4d55-8a03-44ddb60906e4" providerId="ADAL" clId="{354D534F-2875-497A-BFB2-AC4B0B9895C5}" dt="2024-11-25T18:03:31.750" v="5071" actId="14100"/>
          <ac:spMkLst>
            <pc:docMk/>
            <pc:sldMk cId="2649324760" sldId="317"/>
            <ac:spMk id="2" creationId="{FAE15FB4-9083-5A89-AC06-D41B40A65225}"/>
          </ac:spMkLst>
        </pc:spChg>
        <pc:spChg chg="mod">
          <ac:chgData name="Mgr. W.J. Eijk" userId="dfb865c8-043e-4d55-8a03-44ddb60906e4" providerId="ADAL" clId="{354D534F-2875-497A-BFB2-AC4B0B9895C5}" dt="2024-11-25T18:10:15.541" v="5202" actId="20577"/>
          <ac:spMkLst>
            <pc:docMk/>
            <pc:sldMk cId="2649324760" sldId="317"/>
            <ac:spMk id="3" creationId="{E8877054-E81B-0BBF-7572-DFD445DAEAFB}"/>
          </ac:spMkLst>
        </pc:spChg>
      </pc:sldChg>
      <pc:sldChg chg="modSp new del mod">
        <pc:chgData name="Mgr. W.J. Eijk" userId="dfb865c8-043e-4d55-8a03-44ddb60906e4" providerId="ADAL" clId="{354D534F-2875-497A-BFB2-AC4B0B9895C5}" dt="2024-11-28T20:12:12.148" v="7611" actId="2696"/>
        <pc:sldMkLst>
          <pc:docMk/>
          <pc:sldMk cId="506190977" sldId="318"/>
        </pc:sldMkLst>
        <pc:spChg chg="mod">
          <ac:chgData name="Mgr. W.J. Eijk" userId="dfb865c8-043e-4d55-8a03-44ddb60906e4" providerId="ADAL" clId="{354D534F-2875-497A-BFB2-AC4B0B9895C5}" dt="2024-11-26T09:34:23.919" v="6279" actId="255"/>
          <ac:spMkLst>
            <pc:docMk/>
            <pc:sldMk cId="506190977" sldId="318"/>
            <ac:spMk id="2" creationId="{3AFAFEDE-6419-B4A8-B130-8217585F75A6}"/>
          </ac:spMkLst>
        </pc:spChg>
        <pc:spChg chg="mod">
          <ac:chgData name="Mgr. W.J. Eijk" userId="dfb865c8-043e-4d55-8a03-44ddb60906e4" providerId="ADAL" clId="{354D534F-2875-497A-BFB2-AC4B0B9895C5}" dt="2024-11-28T20:11:09.673" v="7610" actId="6549"/>
          <ac:spMkLst>
            <pc:docMk/>
            <pc:sldMk cId="506190977" sldId="318"/>
            <ac:spMk id="3" creationId="{34155E30-3EAB-87D8-C6AD-939BFB80A79D}"/>
          </ac:spMkLst>
        </pc:spChg>
      </pc:sldChg>
      <pc:sldChg chg="modSp new del mod">
        <pc:chgData name="Mgr. W.J. Eijk" userId="dfb865c8-043e-4d55-8a03-44ddb60906e4" providerId="ADAL" clId="{354D534F-2875-497A-BFB2-AC4B0B9895C5}" dt="2024-11-26T10:17:47.306" v="6527" actId="47"/>
        <pc:sldMkLst>
          <pc:docMk/>
          <pc:sldMk cId="9917613" sldId="319"/>
        </pc:sldMkLst>
        <pc:spChg chg="mod">
          <ac:chgData name="Mgr. W.J. Eijk" userId="dfb865c8-043e-4d55-8a03-44ddb60906e4" providerId="ADAL" clId="{354D534F-2875-497A-BFB2-AC4B0B9895C5}" dt="2024-11-26T05:43:23.050" v="6097" actId="1076"/>
          <ac:spMkLst>
            <pc:docMk/>
            <pc:sldMk cId="9917613" sldId="319"/>
            <ac:spMk id="2" creationId="{56005C90-2664-B363-15D6-7EF919C80F1C}"/>
          </ac:spMkLst>
        </pc:spChg>
        <pc:spChg chg="mod">
          <ac:chgData name="Mgr. W.J. Eijk" userId="dfb865c8-043e-4d55-8a03-44ddb60906e4" providerId="ADAL" clId="{354D534F-2875-497A-BFB2-AC4B0B9895C5}" dt="2024-11-26T05:43:41.784" v="6101" actId="20577"/>
          <ac:spMkLst>
            <pc:docMk/>
            <pc:sldMk cId="9917613" sldId="319"/>
            <ac:spMk id="3" creationId="{6D44CA3C-6585-11D2-CA34-85DB88517710}"/>
          </ac:spMkLst>
        </pc:spChg>
      </pc:sldChg>
      <pc:sldChg chg="addSp delSp modSp new del mod">
        <pc:chgData name="Mgr. W.J. Eijk" userId="dfb865c8-043e-4d55-8a03-44ddb60906e4" providerId="ADAL" clId="{354D534F-2875-497A-BFB2-AC4B0B9895C5}" dt="2024-11-28T20:12:19.155" v="7612" actId="2696"/>
        <pc:sldMkLst>
          <pc:docMk/>
          <pc:sldMk cId="112175688" sldId="319"/>
        </pc:sldMkLst>
        <pc:spChg chg="mod">
          <ac:chgData name="Mgr. W.J. Eijk" userId="dfb865c8-043e-4d55-8a03-44ddb60906e4" providerId="ADAL" clId="{354D534F-2875-497A-BFB2-AC4B0B9895C5}" dt="2024-11-27T17:06:09.430" v="7366" actId="14100"/>
          <ac:spMkLst>
            <pc:docMk/>
            <pc:sldMk cId="112175688" sldId="319"/>
            <ac:spMk id="2" creationId="{0DE4DFD4-135D-116A-69F5-7DCCA73ECAF8}"/>
          </ac:spMkLst>
        </pc:spChg>
        <pc:spChg chg="add del mod">
          <ac:chgData name="Mgr. W.J. Eijk" userId="dfb865c8-043e-4d55-8a03-44ddb60906e4" providerId="ADAL" clId="{354D534F-2875-497A-BFB2-AC4B0B9895C5}" dt="2024-11-27T17:09:25.333" v="7402" actId="21"/>
          <ac:spMkLst>
            <pc:docMk/>
            <pc:sldMk cId="112175688" sldId="319"/>
            <ac:spMk id="3" creationId="{BBB98FFC-84D5-D93F-261E-3BD344D39CDE}"/>
          </ac:spMkLst>
        </pc:spChg>
        <pc:spChg chg="add del mod">
          <ac:chgData name="Mgr. W.J. Eijk" userId="dfb865c8-043e-4d55-8a03-44ddb60906e4" providerId="ADAL" clId="{354D534F-2875-497A-BFB2-AC4B0B9895C5}" dt="2024-11-27T17:09:01.519" v="7385" actId="21"/>
          <ac:spMkLst>
            <pc:docMk/>
            <pc:sldMk cId="112175688" sldId="319"/>
            <ac:spMk id="9" creationId="{F04B2D22-376E-4E1A-5C97-35C9BE234268}"/>
          </ac:spMkLst>
        </pc:spChg>
        <pc:picChg chg="add del mod">
          <ac:chgData name="Mgr. W.J. Eijk" userId="dfb865c8-043e-4d55-8a03-44ddb60906e4" providerId="ADAL" clId="{354D534F-2875-497A-BFB2-AC4B0B9895C5}" dt="2024-11-28T20:06:08.796" v="7523" actId="21"/>
          <ac:picMkLst>
            <pc:docMk/>
            <pc:sldMk cId="112175688" sldId="319"/>
            <ac:picMk id="7" creationId="{9D5300C8-4FBC-2810-37A3-5B1B784A0CDA}"/>
          </ac:picMkLst>
        </pc:picChg>
        <pc:picChg chg="add mod">
          <ac:chgData name="Mgr. W.J. Eijk" userId="dfb865c8-043e-4d55-8a03-44ddb60906e4" providerId="ADAL" clId="{354D534F-2875-497A-BFB2-AC4B0B9895C5}" dt="2024-11-28T20:06:58.585" v="7580" actId="1076"/>
          <ac:picMkLst>
            <pc:docMk/>
            <pc:sldMk cId="112175688" sldId="319"/>
            <ac:picMk id="9" creationId="{A7C609C7-3F93-3DB5-D0F5-64ADE6048CF6}"/>
          </ac:picMkLst>
        </pc:picChg>
        <pc:picChg chg="add mod">
          <ac:chgData name="Mgr. W.J. Eijk" userId="dfb865c8-043e-4d55-8a03-44ddb60906e4" providerId="ADAL" clId="{354D534F-2875-497A-BFB2-AC4B0B9895C5}" dt="2024-11-27T17:06:10.276" v="7367" actId="1076"/>
          <ac:picMkLst>
            <pc:docMk/>
            <pc:sldMk cId="112175688" sldId="319"/>
            <ac:picMk id="2050" creationId="{5C5851A8-969D-526E-4D76-2F5F1C9B620B}"/>
          </ac:picMkLst>
        </pc:picChg>
      </pc:sldChg>
      <pc:sldChg chg="modSp add mod">
        <pc:chgData name="Mgr. W.J. Eijk" userId="dfb865c8-043e-4d55-8a03-44ddb60906e4" providerId="ADAL" clId="{354D534F-2875-497A-BFB2-AC4B0B9895C5}" dt="2024-11-28T20:16:27.973" v="7761" actId="20577"/>
        <pc:sldMkLst>
          <pc:docMk/>
          <pc:sldMk cId="1535023419" sldId="319"/>
        </pc:sldMkLst>
        <pc:spChg chg="mod">
          <ac:chgData name="Mgr. W.J. Eijk" userId="dfb865c8-043e-4d55-8a03-44ddb60906e4" providerId="ADAL" clId="{354D534F-2875-497A-BFB2-AC4B0B9895C5}" dt="2024-11-28T20:16:27.973" v="7761" actId="20577"/>
          <ac:spMkLst>
            <pc:docMk/>
            <pc:sldMk cId="1535023419" sldId="319"/>
            <ac:spMk id="2" creationId="{0DE4DFD4-135D-116A-69F5-7DCCA73ECAF8}"/>
          </ac:spMkLst>
        </pc:spChg>
        <pc:picChg chg="mod">
          <ac:chgData name="Mgr. W.J. Eijk" userId="dfb865c8-043e-4d55-8a03-44ddb60906e4" providerId="ADAL" clId="{354D534F-2875-497A-BFB2-AC4B0B9895C5}" dt="2024-11-28T20:16:21.957" v="7759" actId="1076"/>
          <ac:picMkLst>
            <pc:docMk/>
            <pc:sldMk cId="1535023419" sldId="319"/>
            <ac:picMk id="9" creationId="{A7C609C7-3F93-3DB5-D0F5-64ADE6048CF6}"/>
          </ac:picMkLst>
        </pc:picChg>
      </pc:sldChg>
      <pc:sldChg chg="addSp delSp modSp new mod">
        <pc:chgData name="Mgr. W.J. Eijk" userId="dfb865c8-043e-4d55-8a03-44ddb60906e4" providerId="ADAL" clId="{354D534F-2875-497A-BFB2-AC4B0B9895C5}" dt="2024-11-26T10:42:48.249" v="7240" actId="20577"/>
        <pc:sldMkLst>
          <pc:docMk/>
          <pc:sldMk cId="267438846" sldId="320"/>
        </pc:sldMkLst>
        <pc:spChg chg="mod">
          <ac:chgData name="Mgr. W.J. Eijk" userId="dfb865c8-043e-4d55-8a03-44ddb60906e4" providerId="ADAL" clId="{354D534F-2875-497A-BFB2-AC4B0B9895C5}" dt="2024-11-26T10:42:48.249" v="7240" actId="20577"/>
          <ac:spMkLst>
            <pc:docMk/>
            <pc:sldMk cId="267438846" sldId="320"/>
            <ac:spMk id="2" creationId="{A0EE39D3-C147-4B85-2690-2AF53EE4C359}"/>
          </ac:spMkLst>
        </pc:spChg>
        <pc:spChg chg="del mod">
          <ac:chgData name="Mgr. W.J. Eijk" userId="dfb865c8-043e-4d55-8a03-44ddb60906e4" providerId="ADAL" clId="{354D534F-2875-497A-BFB2-AC4B0B9895C5}" dt="2024-11-26T10:37:11.537" v="6989" actId="21"/>
          <ac:spMkLst>
            <pc:docMk/>
            <pc:sldMk cId="267438846" sldId="320"/>
            <ac:spMk id="3" creationId="{2FF82A5F-038B-C74A-038D-7C5B377702FA}"/>
          </ac:spMkLst>
        </pc:spChg>
        <pc:spChg chg="mod">
          <ac:chgData name="Mgr. W.J. Eijk" userId="dfb865c8-043e-4d55-8a03-44ddb60906e4" providerId="ADAL" clId="{354D534F-2875-497A-BFB2-AC4B0B9895C5}" dt="2024-11-26T10:37:03.976" v="6988" actId="20577"/>
          <ac:spMkLst>
            <pc:docMk/>
            <pc:sldMk cId="267438846" sldId="320"/>
            <ac:spMk id="4" creationId="{6F8E98EC-FF5D-DB78-8328-72888AD2DF3F}"/>
          </ac:spMkLst>
        </pc:spChg>
        <pc:spChg chg="mod">
          <ac:chgData name="Mgr. W.J. Eijk" userId="dfb865c8-043e-4d55-8a03-44ddb60906e4" providerId="ADAL" clId="{354D534F-2875-497A-BFB2-AC4B0B9895C5}" dt="2024-11-26T10:41:00.198" v="7170" actId="1076"/>
          <ac:spMkLst>
            <pc:docMk/>
            <pc:sldMk cId="267438846" sldId="320"/>
            <ac:spMk id="6" creationId="{B33B2FCE-7B74-CF2C-C750-74E373DD9F76}"/>
          </ac:spMkLst>
        </pc:spChg>
        <pc:spChg chg="add mod">
          <ac:chgData name="Mgr. W.J. Eijk" userId="dfb865c8-043e-4d55-8a03-44ddb60906e4" providerId="ADAL" clId="{354D534F-2875-497A-BFB2-AC4B0B9895C5}" dt="2024-11-26T10:40:58.647" v="7169" actId="1076"/>
          <ac:spMkLst>
            <pc:docMk/>
            <pc:sldMk cId="267438846" sldId="320"/>
            <ac:spMk id="8" creationId="{F6433956-E726-5022-08C1-E94F27092587}"/>
          </ac:spMkLst>
        </pc:spChg>
        <pc:spChg chg="add mod">
          <ac:chgData name="Mgr. W.J. Eijk" userId="dfb865c8-043e-4d55-8a03-44ddb60906e4" providerId="ADAL" clId="{354D534F-2875-497A-BFB2-AC4B0B9895C5}" dt="2024-11-26T10:42:04.791" v="7233" actId="20577"/>
          <ac:spMkLst>
            <pc:docMk/>
            <pc:sldMk cId="267438846" sldId="320"/>
            <ac:spMk id="9" creationId="{C977C0A9-3422-74C8-9D4E-07D47CAE9C24}"/>
          </ac:spMkLst>
        </pc:spChg>
        <pc:picChg chg="add">
          <ac:chgData name="Mgr. W.J. Eijk" userId="dfb865c8-043e-4d55-8a03-44ddb60906e4" providerId="ADAL" clId="{354D534F-2875-497A-BFB2-AC4B0B9895C5}" dt="2024-11-26T10:23:29.911" v="6663"/>
          <ac:picMkLst>
            <pc:docMk/>
            <pc:sldMk cId="267438846" sldId="320"/>
            <ac:picMk id="7" creationId="{13B6171C-48CF-292C-0123-145D778506AE}"/>
          </ac:picMkLst>
        </pc:picChg>
        <pc:picChg chg="add mod">
          <ac:chgData name="Mgr. W.J. Eijk" userId="dfb865c8-043e-4d55-8a03-44ddb60906e4" providerId="ADAL" clId="{354D534F-2875-497A-BFB2-AC4B0B9895C5}" dt="2024-11-26T10:40:53.895" v="7168" actId="1076"/>
          <ac:picMkLst>
            <pc:docMk/>
            <pc:sldMk cId="267438846" sldId="320"/>
            <ac:picMk id="7170" creationId="{587ACB16-F503-2CF2-29DF-A5DB390EEA93}"/>
          </ac:picMkLst>
        </pc:picChg>
        <pc:picChg chg="add mod">
          <ac:chgData name="Mgr. W.J. Eijk" userId="dfb865c8-043e-4d55-8a03-44ddb60906e4" providerId="ADAL" clId="{354D534F-2875-497A-BFB2-AC4B0B9895C5}" dt="2024-11-26T10:40:51.493" v="7167" actId="1076"/>
          <ac:picMkLst>
            <pc:docMk/>
            <pc:sldMk cId="267438846" sldId="320"/>
            <ac:picMk id="7172" creationId="{FFB6B633-98F3-647A-41C9-1553FBD257A9}"/>
          </ac:picMkLst>
        </pc:picChg>
      </pc:sldChg>
      <pc:sldChg chg="new del">
        <pc:chgData name="Mgr. W.J. Eijk" userId="dfb865c8-043e-4d55-8a03-44ddb60906e4" providerId="ADAL" clId="{354D534F-2875-497A-BFB2-AC4B0B9895C5}" dt="2024-11-27T17:12:46.117" v="7435" actId="47"/>
        <pc:sldMkLst>
          <pc:docMk/>
          <pc:sldMk cId="3666374055" sldId="321"/>
        </pc:sldMkLst>
      </pc:sldChg>
      <pc:sldChg chg="addSp delSp modSp new del mod">
        <pc:chgData name="Mgr. W.J. Eijk" userId="dfb865c8-043e-4d55-8a03-44ddb60906e4" providerId="ADAL" clId="{354D534F-2875-497A-BFB2-AC4B0B9895C5}" dt="2024-11-27T17:08:46.358" v="7384" actId="680"/>
        <pc:sldMkLst>
          <pc:docMk/>
          <pc:sldMk cId="3855467820" sldId="322"/>
        </pc:sldMkLst>
        <pc:spChg chg="add del">
          <ac:chgData name="Mgr. W.J. Eijk" userId="dfb865c8-043e-4d55-8a03-44ddb60906e4" providerId="ADAL" clId="{354D534F-2875-497A-BFB2-AC4B0B9895C5}" dt="2024-11-27T17:08:45.611" v="7383"/>
          <ac:spMkLst>
            <pc:docMk/>
            <pc:sldMk cId="3855467820" sldId="322"/>
            <ac:spMk id="2" creationId="{DD789268-9E30-5EAC-7C2B-5B11F66416F5}"/>
          </ac:spMkLst>
        </pc:spChg>
        <pc:spChg chg="add mod">
          <ac:chgData name="Mgr. W.J. Eijk" userId="dfb865c8-043e-4d55-8a03-44ddb60906e4" providerId="ADAL" clId="{354D534F-2875-497A-BFB2-AC4B0B9895C5}" dt="2024-11-27T17:08:45.611" v="7383"/>
          <ac:spMkLst>
            <pc:docMk/>
            <pc:sldMk cId="3855467820" sldId="322"/>
            <ac:spMk id="7" creationId="{7CD18AFF-8503-DF2D-9E21-755BFAD2749D}"/>
          </ac:spMkLst>
        </pc:spChg>
        <pc:picChg chg="add mod ord">
          <ac:chgData name="Mgr. W.J. Eijk" userId="dfb865c8-043e-4d55-8a03-44ddb60906e4" providerId="ADAL" clId="{354D534F-2875-497A-BFB2-AC4B0B9895C5}" dt="2024-11-27T17:08:44.652" v="7382"/>
          <ac:picMkLst>
            <pc:docMk/>
            <pc:sldMk cId="3855467820" sldId="322"/>
            <ac:picMk id="8" creationId="{0251E364-F229-8208-6419-4DF44F3DEA35}"/>
          </ac:picMkLst>
        </pc:picChg>
      </pc:sldChg>
      <pc:sldChg chg="addSp delSp modSp new mod">
        <pc:chgData name="Mgr. W.J. Eijk" userId="dfb865c8-043e-4d55-8a03-44ddb60906e4" providerId="ADAL" clId="{354D534F-2875-497A-BFB2-AC4B0B9895C5}" dt="2024-11-28T20:16:47.430" v="7764" actId="27636"/>
        <pc:sldMkLst>
          <pc:docMk/>
          <pc:sldMk cId="4270082820" sldId="322"/>
        </pc:sldMkLst>
        <pc:spChg chg="del mod">
          <ac:chgData name="Mgr. W.J. Eijk" userId="dfb865c8-043e-4d55-8a03-44ddb60906e4" providerId="ADAL" clId="{354D534F-2875-497A-BFB2-AC4B0B9895C5}" dt="2024-11-27T17:10:11.325" v="7409" actId="21"/>
          <ac:spMkLst>
            <pc:docMk/>
            <pc:sldMk cId="4270082820" sldId="322"/>
            <ac:spMk id="2" creationId="{1EA70112-EB41-B7C8-1C50-80080C90211D}"/>
          </ac:spMkLst>
        </pc:spChg>
        <pc:spChg chg="mod">
          <ac:chgData name="Mgr. W.J. Eijk" userId="dfb865c8-043e-4d55-8a03-44ddb60906e4" providerId="ADAL" clId="{354D534F-2875-497A-BFB2-AC4B0B9895C5}" dt="2024-11-28T20:16:47.430" v="7764" actId="27636"/>
          <ac:spMkLst>
            <pc:docMk/>
            <pc:sldMk cId="4270082820" sldId="322"/>
            <ac:spMk id="3" creationId="{9B55EEF1-D558-76F7-2802-C76054D1B2CB}"/>
          </ac:spMkLst>
        </pc:spChg>
        <pc:picChg chg="add mod">
          <ac:chgData name="Mgr. W.J. Eijk" userId="dfb865c8-043e-4d55-8a03-44ddb60906e4" providerId="ADAL" clId="{354D534F-2875-497A-BFB2-AC4B0B9895C5}" dt="2024-11-27T17:10:35.961" v="7413" actId="1076"/>
          <ac:picMkLst>
            <pc:docMk/>
            <pc:sldMk cId="4270082820" sldId="322"/>
            <ac:picMk id="3074" creationId="{294309E9-F378-0DE5-CCE6-53208D833BC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pPr rtl="0"/>
            <a:fld id="{13D1EB94-C596-460A-A01F-EAFE31419659}" type="datetime1">
              <a:rPr lang="nl-NL" smtClean="0"/>
              <a:t>28-11-2024</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pPr rtl="0"/>
            <a:fld id="{04360E59-1627-4404-ACC5-51C744AB0F27}" type="slidenum">
              <a:rPr lang="nl-NL" smtClean="0"/>
              <a:t>‹nr.›</a:t>
            </a:fld>
            <a:endParaRPr lang="nl-NL"/>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solidFill>
                  <a:schemeClr val="tx1"/>
                </a:solidFill>
              </a:defRPr>
            </a:lvl1pPr>
          </a:lstStyle>
          <a:p>
            <a:pPr rtl="0"/>
            <a:endParaRPr lang="nl-NL" noProof="0"/>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solidFill>
                  <a:schemeClr val="tx1"/>
                </a:solidFill>
              </a:defRPr>
            </a:lvl1pPr>
          </a:lstStyle>
          <a:p>
            <a:fld id="{CD6E14FE-23D0-4BD6-91D7-5D86BF347CBB}" type="datetime1">
              <a:rPr lang="nl-NL" smtClean="0"/>
              <a:t>28-11-2024</a:t>
            </a:fld>
            <a:endParaRPr lang="nl-NL"/>
          </a:p>
        </p:txBody>
      </p:sp>
      <p:sp>
        <p:nvSpPr>
          <p:cNvPr id="4" name="Tijdelijke aanduiding voor dia-afbeelding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solidFill>
                  <a:schemeClr val="tx1"/>
                </a:solidFill>
              </a:defRPr>
            </a:lvl1pPr>
          </a:lstStyle>
          <a:p>
            <a:pPr rtl="0"/>
            <a:endParaRPr lang="nl-NL" noProof="0"/>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solidFill>
                  <a:schemeClr val="tx1"/>
                </a:solidFill>
              </a:defRPr>
            </a:lvl1pPr>
          </a:lstStyle>
          <a:p>
            <a:fld id="{7D525CCD-01E8-45C0-9403-7630E9A74804}" type="slidenum">
              <a:rPr lang="nl-NL" smtClean="0"/>
              <a:t>‹nr.›</a:t>
            </a:fld>
            <a:endParaRPr lang="nl-NL"/>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10"/>
          </p:nvPr>
        </p:nvSpPr>
        <p:spPr/>
        <p:txBody>
          <a:bodyPr rtlCol="0"/>
          <a:lstStyle/>
          <a:p>
            <a:pPr rtl="0"/>
            <a:fld id="{841221E5-7225-48EB-A4EE-420E7BFCF705}" type="slidenum">
              <a:rPr lang="nl-NL" smtClean="0"/>
              <a:t>1</a:t>
            </a:fld>
            <a:endParaRPr lang="nl-NL"/>
          </a:p>
        </p:txBody>
      </p:sp>
    </p:spTree>
    <p:extLst>
      <p:ext uri="{BB962C8B-B14F-4D97-AF65-F5344CB8AC3E}">
        <p14:creationId xmlns:p14="http://schemas.microsoft.com/office/powerpoint/2010/main" val="232957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827F6-9931-46BD-AF24-411757A20A97}"/>
              </a:ext>
            </a:extLst>
          </p:cNvPr>
          <p:cNvSpPr>
            <a:spLocks noGrp="1"/>
          </p:cNvSpPr>
          <p:nvPr>
            <p:ph type="ctrTitle"/>
          </p:nvPr>
        </p:nvSpPr>
        <p:spPr>
          <a:xfrm>
            <a:off x="1523603" y="1122363"/>
            <a:ext cx="9141619" cy="2387600"/>
          </a:xfrm>
        </p:spPr>
        <p:txBody>
          <a:bodyPr anchor="b"/>
          <a:lstStyle>
            <a:lvl1pPr algn="ctr">
              <a:defRPr sz="5998"/>
            </a:lvl1pPr>
          </a:lstStyle>
          <a:p>
            <a:r>
              <a:rPr lang="nl-NL"/>
              <a:t>Klik om stijl te bewerken</a:t>
            </a:r>
            <a:endParaRPr lang="en-US"/>
          </a:p>
        </p:txBody>
      </p:sp>
      <p:sp>
        <p:nvSpPr>
          <p:cNvPr id="3" name="Ondertitel 2">
            <a:extLst>
              <a:ext uri="{FF2B5EF4-FFF2-40B4-BE49-F238E27FC236}">
                <a16:creationId xmlns:a16="http://schemas.microsoft.com/office/drawing/2014/main" id="{E3D9DD4E-3492-4E98-A46D-9E0E6478B546}"/>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94D1EDC9-DE08-41C6-AB5C-F658D25AFAD9}"/>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2ACDF883-5D1F-4A98-85BC-B62B048B5C63}"/>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1A2EA242-8CC5-48A1-9BAD-EDCB0F75826B}"/>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pic>
        <p:nvPicPr>
          <p:cNvPr id="7" name="Afbeelding 2">
            <a:extLst>
              <a:ext uri="{FF2B5EF4-FFF2-40B4-BE49-F238E27FC236}">
                <a16:creationId xmlns:a16="http://schemas.microsoft.com/office/drawing/2014/main" id="{0A3E8C7F-425E-7A09-0922-16316D09560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8" name="Rechthoek 7">
            <a:extLst>
              <a:ext uri="{FF2B5EF4-FFF2-40B4-BE49-F238E27FC236}">
                <a16:creationId xmlns:a16="http://schemas.microsoft.com/office/drawing/2014/main" id="{BF5161B4-1077-9E27-F392-D26CA822E316}"/>
              </a:ext>
            </a:extLst>
          </p:cNvPr>
          <p:cNvSpPr/>
          <p:nvPr userDrawn="1"/>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nl-NL" noProof="0"/>
          </a:p>
        </p:txBody>
      </p:sp>
    </p:spTree>
    <p:extLst>
      <p:ext uri="{BB962C8B-B14F-4D97-AF65-F5344CB8AC3E}">
        <p14:creationId xmlns:p14="http://schemas.microsoft.com/office/powerpoint/2010/main" val="404563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3238D-513C-4D83-847E-87D75960CCFF}"/>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9A3531D5-28FA-44C1-8867-E89AD3D3E0B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515AB71-8DB2-43E1-95ED-5C5C3E7CDF38}"/>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8F0E16F3-B030-4961-B950-A43408DFC172}"/>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F0A5E500-4E70-4BB7-BC4B-FD452F515EB0}"/>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3416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A53599B-0252-4251-94C8-531FC122B6D2}"/>
              </a:ext>
            </a:extLst>
          </p:cNvPr>
          <p:cNvSpPr>
            <a:spLocks noGrp="1"/>
          </p:cNvSpPr>
          <p:nvPr>
            <p:ph type="title" orient="vert"/>
          </p:nvPr>
        </p:nvSpPr>
        <p:spPr>
          <a:xfrm>
            <a:off x="8722628" y="365125"/>
            <a:ext cx="2628215"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BD146C7E-9DA6-4952-AD5A-AD42A161FE89}"/>
              </a:ext>
            </a:extLst>
          </p:cNvPr>
          <p:cNvSpPr>
            <a:spLocks noGrp="1"/>
          </p:cNvSpPr>
          <p:nvPr>
            <p:ph type="body" orient="vert" idx="1"/>
          </p:nvPr>
        </p:nvSpPr>
        <p:spPr>
          <a:xfrm>
            <a:off x="837982" y="365125"/>
            <a:ext cx="7732286"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8502782D-1766-4B93-BB96-4AB589A7D2CA}"/>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BD614CDC-3037-4DC7-9430-C12BF39E425C}"/>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4F1F6CCD-D4E0-4AB2-8D5F-D4FDB6BFC572}"/>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
        <p:nvSpPr>
          <p:cNvPr id="7" name="Rechthoek 6">
            <a:extLst>
              <a:ext uri="{FF2B5EF4-FFF2-40B4-BE49-F238E27FC236}">
                <a16:creationId xmlns:a16="http://schemas.microsoft.com/office/drawing/2014/main" id="{E124893D-2BB7-9F70-BE14-5E98435F41AB}"/>
              </a:ext>
            </a:extLst>
          </p:cNvPr>
          <p:cNvSpPr/>
          <p:nvPr userDrawn="1"/>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nl-NL" noProof="0"/>
          </a:p>
        </p:txBody>
      </p:sp>
    </p:spTree>
    <p:extLst>
      <p:ext uri="{BB962C8B-B14F-4D97-AF65-F5344CB8AC3E}">
        <p14:creationId xmlns:p14="http://schemas.microsoft.com/office/powerpoint/2010/main" val="349075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7C1EB-6E9B-4FDF-84D6-FFB0036708B6}"/>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540AB21F-5056-48DD-9B04-718CABA0AF5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16B13910-1165-478B-BC32-DF12A83FADEF}"/>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643E84BD-7B39-45F2-A884-464ECD93C100}"/>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05EE2D7B-635D-4D0F-9482-64C7EAF237F0}"/>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70211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E12BC-C188-48C5-B0B8-BC5EE8F80A91}"/>
              </a:ext>
            </a:extLst>
          </p:cNvPr>
          <p:cNvSpPr>
            <a:spLocks noGrp="1"/>
          </p:cNvSpPr>
          <p:nvPr>
            <p:ph type="title"/>
          </p:nvPr>
        </p:nvSpPr>
        <p:spPr>
          <a:xfrm>
            <a:off x="831633" y="1709739"/>
            <a:ext cx="10512862" cy="2852737"/>
          </a:xfrm>
        </p:spPr>
        <p:txBody>
          <a:bodyPr anchor="b"/>
          <a:lstStyle>
            <a:lvl1pPr>
              <a:defRPr sz="5998"/>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E1227C64-A91B-4E7B-B2F6-E60A1809E64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3B696A-C0FA-49D4-AF4E-3544814F5F31}"/>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02003010-38D6-400C-AAF5-11098D69B4EC}"/>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4A480003-1A76-4F71-9257-2A5609571C2E}"/>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55247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F939C4-E1F2-484A-9868-4FCDFB5465F2}"/>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5CC7E512-0F95-42F6-BD6E-4B50CC04DEAA}"/>
              </a:ext>
            </a:extLst>
          </p:cNvPr>
          <p:cNvSpPr>
            <a:spLocks noGrp="1"/>
          </p:cNvSpPr>
          <p:nvPr>
            <p:ph sz="half" idx="1"/>
          </p:nvPr>
        </p:nvSpPr>
        <p:spPr>
          <a:xfrm>
            <a:off x="837982" y="1825625"/>
            <a:ext cx="518025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0C10B85C-101D-4088-AEC5-AC5486324C51}"/>
              </a:ext>
            </a:extLst>
          </p:cNvPr>
          <p:cNvSpPr>
            <a:spLocks noGrp="1"/>
          </p:cNvSpPr>
          <p:nvPr>
            <p:ph sz="half" idx="2"/>
          </p:nvPr>
        </p:nvSpPr>
        <p:spPr>
          <a:xfrm>
            <a:off x="6170592" y="1825625"/>
            <a:ext cx="5180251"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05884C33-B0AF-46BB-87EC-20261D76B7B3}"/>
              </a:ext>
            </a:extLst>
          </p:cNvPr>
          <p:cNvSpPr>
            <a:spLocks noGrp="1"/>
          </p:cNvSpPr>
          <p:nvPr>
            <p:ph type="dt" sz="half" idx="10"/>
          </p:nvPr>
        </p:nvSpPr>
        <p:spPr/>
        <p:txBody>
          <a:bodyPr/>
          <a:lstStyle/>
          <a:p>
            <a:r>
              <a:rPr lang="nl-NL"/>
              <a:t>30 november 2024</a:t>
            </a:r>
          </a:p>
        </p:txBody>
      </p:sp>
      <p:sp>
        <p:nvSpPr>
          <p:cNvPr id="6" name="Tijdelijke aanduiding voor voettekst 5">
            <a:extLst>
              <a:ext uri="{FF2B5EF4-FFF2-40B4-BE49-F238E27FC236}">
                <a16:creationId xmlns:a16="http://schemas.microsoft.com/office/drawing/2014/main" id="{562D0301-1FD4-4479-8162-BDF64ED9EDD4}"/>
              </a:ext>
            </a:extLst>
          </p:cNvPr>
          <p:cNvSpPr>
            <a:spLocks noGrp="1"/>
          </p:cNvSpPr>
          <p:nvPr>
            <p:ph type="ftr" sz="quarter" idx="11"/>
          </p:nvPr>
        </p:nvSpPr>
        <p:spPr/>
        <p:txBody>
          <a:bodyPr/>
          <a:lstStyle/>
          <a:p>
            <a:pPr rtl="0"/>
            <a:r>
              <a:rPr lang="nl-NL" noProof="0"/>
              <a:t>Ede,, Bisdomdag</a:t>
            </a:r>
          </a:p>
        </p:txBody>
      </p:sp>
      <p:sp>
        <p:nvSpPr>
          <p:cNvPr id="7" name="Tijdelijke aanduiding voor dianummer 6">
            <a:extLst>
              <a:ext uri="{FF2B5EF4-FFF2-40B4-BE49-F238E27FC236}">
                <a16:creationId xmlns:a16="http://schemas.microsoft.com/office/drawing/2014/main" id="{6259A6E0-9AF0-4FF4-BEAC-121578C17ACE}"/>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351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2671A-83F4-4094-9B38-DB07AF4115C8}"/>
              </a:ext>
            </a:extLst>
          </p:cNvPr>
          <p:cNvSpPr>
            <a:spLocks noGrp="1"/>
          </p:cNvSpPr>
          <p:nvPr>
            <p:ph type="title"/>
          </p:nvPr>
        </p:nvSpPr>
        <p:spPr>
          <a:xfrm>
            <a:off x="839569" y="365126"/>
            <a:ext cx="10512862"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884238D-3B30-4FC0-AA64-B20252BBD388}"/>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D3F993F-5ADC-4192-949C-BB5A5EAE6E16}"/>
              </a:ext>
            </a:extLst>
          </p:cNvPr>
          <p:cNvSpPr>
            <a:spLocks noGrp="1"/>
          </p:cNvSpPr>
          <p:nvPr>
            <p:ph sz="half" idx="2"/>
          </p:nvPr>
        </p:nvSpPr>
        <p:spPr>
          <a:xfrm>
            <a:off x="839570" y="2505075"/>
            <a:ext cx="5156444"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41D03ABB-B151-4CF2-AA72-812AFA0557CA}"/>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E25BB7A-3513-4690-AF44-8CA928D6F50A}"/>
              </a:ext>
            </a:extLst>
          </p:cNvPr>
          <p:cNvSpPr>
            <a:spLocks noGrp="1"/>
          </p:cNvSpPr>
          <p:nvPr>
            <p:ph sz="quarter" idx="4"/>
          </p:nvPr>
        </p:nvSpPr>
        <p:spPr>
          <a:xfrm>
            <a:off x="6170593" y="2505075"/>
            <a:ext cx="518183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A3EE98C5-1723-48C0-AE4D-98AC2EAB328C}"/>
              </a:ext>
            </a:extLst>
          </p:cNvPr>
          <p:cNvSpPr>
            <a:spLocks noGrp="1"/>
          </p:cNvSpPr>
          <p:nvPr>
            <p:ph type="dt" sz="half" idx="10"/>
          </p:nvPr>
        </p:nvSpPr>
        <p:spPr/>
        <p:txBody>
          <a:bodyPr/>
          <a:lstStyle/>
          <a:p>
            <a:r>
              <a:rPr lang="nl-NL"/>
              <a:t>30 november 2024</a:t>
            </a:r>
          </a:p>
        </p:txBody>
      </p:sp>
      <p:sp>
        <p:nvSpPr>
          <p:cNvPr id="8" name="Tijdelijke aanduiding voor voettekst 7">
            <a:extLst>
              <a:ext uri="{FF2B5EF4-FFF2-40B4-BE49-F238E27FC236}">
                <a16:creationId xmlns:a16="http://schemas.microsoft.com/office/drawing/2014/main" id="{165E19C2-2726-40BA-BE30-1C3EA14D7040}"/>
              </a:ext>
            </a:extLst>
          </p:cNvPr>
          <p:cNvSpPr>
            <a:spLocks noGrp="1"/>
          </p:cNvSpPr>
          <p:nvPr>
            <p:ph type="ftr" sz="quarter" idx="11"/>
          </p:nvPr>
        </p:nvSpPr>
        <p:spPr/>
        <p:txBody>
          <a:bodyPr/>
          <a:lstStyle/>
          <a:p>
            <a:pPr rtl="0"/>
            <a:r>
              <a:rPr lang="nl-NL" noProof="0"/>
              <a:t>Ede,, Bisdomdag</a:t>
            </a:r>
          </a:p>
        </p:txBody>
      </p:sp>
      <p:sp>
        <p:nvSpPr>
          <p:cNvPr id="9" name="Tijdelijke aanduiding voor dianummer 8">
            <a:extLst>
              <a:ext uri="{FF2B5EF4-FFF2-40B4-BE49-F238E27FC236}">
                <a16:creationId xmlns:a16="http://schemas.microsoft.com/office/drawing/2014/main" id="{B361EB3E-2D8A-4C96-98CD-975B3819EC9F}"/>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1408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C80B4-D892-434C-B4F3-44DECCBB40FF}"/>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18447BE6-5C72-4218-AAC5-9F0D7A581A98}"/>
              </a:ext>
            </a:extLst>
          </p:cNvPr>
          <p:cNvSpPr>
            <a:spLocks noGrp="1"/>
          </p:cNvSpPr>
          <p:nvPr>
            <p:ph type="dt" sz="half" idx="10"/>
          </p:nvPr>
        </p:nvSpPr>
        <p:spPr/>
        <p:txBody>
          <a:bodyPr/>
          <a:lstStyle/>
          <a:p>
            <a:r>
              <a:rPr lang="nl-NL"/>
              <a:t>30 november 2024</a:t>
            </a:r>
          </a:p>
        </p:txBody>
      </p:sp>
      <p:sp>
        <p:nvSpPr>
          <p:cNvPr id="4" name="Tijdelijke aanduiding voor voettekst 3">
            <a:extLst>
              <a:ext uri="{FF2B5EF4-FFF2-40B4-BE49-F238E27FC236}">
                <a16:creationId xmlns:a16="http://schemas.microsoft.com/office/drawing/2014/main" id="{D1CAA3B0-2105-4D32-AA3F-A3C4CB58F12F}"/>
              </a:ext>
            </a:extLst>
          </p:cNvPr>
          <p:cNvSpPr>
            <a:spLocks noGrp="1"/>
          </p:cNvSpPr>
          <p:nvPr>
            <p:ph type="ftr" sz="quarter" idx="11"/>
          </p:nvPr>
        </p:nvSpPr>
        <p:spPr/>
        <p:txBody>
          <a:bodyPr/>
          <a:lstStyle/>
          <a:p>
            <a:pPr rtl="0"/>
            <a:r>
              <a:rPr lang="nl-NL" noProof="0"/>
              <a:t>Ede,, Bisdomdag</a:t>
            </a:r>
          </a:p>
        </p:txBody>
      </p:sp>
      <p:sp>
        <p:nvSpPr>
          <p:cNvPr id="5" name="Tijdelijke aanduiding voor dianummer 4">
            <a:extLst>
              <a:ext uri="{FF2B5EF4-FFF2-40B4-BE49-F238E27FC236}">
                <a16:creationId xmlns:a16="http://schemas.microsoft.com/office/drawing/2014/main" id="{1C31593D-04AB-46B0-9E8B-05B7D7E335A0}"/>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15228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30F851D-67CE-48EB-BD0A-5CDC25FD3FBF}"/>
              </a:ext>
            </a:extLst>
          </p:cNvPr>
          <p:cNvSpPr>
            <a:spLocks noGrp="1"/>
          </p:cNvSpPr>
          <p:nvPr>
            <p:ph type="dt" sz="half" idx="10"/>
          </p:nvPr>
        </p:nvSpPr>
        <p:spPr/>
        <p:txBody>
          <a:bodyPr/>
          <a:lstStyle/>
          <a:p>
            <a:r>
              <a:rPr lang="nl-NL"/>
              <a:t>30 november 2024</a:t>
            </a:r>
          </a:p>
        </p:txBody>
      </p:sp>
      <p:sp>
        <p:nvSpPr>
          <p:cNvPr id="3" name="Tijdelijke aanduiding voor voettekst 2">
            <a:extLst>
              <a:ext uri="{FF2B5EF4-FFF2-40B4-BE49-F238E27FC236}">
                <a16:creationId xmlns:a16="http://schemas.microsoft.com/office/drawing/2014/main" id="{EA1EBF28-9EDE-4D77-8345-3D212D6CF9FD}"/>
              </a:ext>
            </a:extLst>
          </p:cNvPr>
          <p:cNvSpPr>
            <a:spLocks noGrp="1"/>
          </p:cNvSpPr>
          <p:nvPr>
            <p:ph type="ftr" sz="quarter" idx="11"/>
          </p:nvPr>
        </p:nvSpPr>
        <p:spPr/>
        <p:txBody>
          <a:bodyPr/>
          <a:lstStyle/>
          <a:p>
            <a:pPr rtl="0"/>
            <a:r>
              <a:rPr lang="nl-NL" noProof="0"/>
              <a:t>Ede,, Bisdomdag</a:t>
            </a:r>
          </a:p>
        </p:txBody>
      </p:sp>
      <p:sp>
        <p:nvSpPr>
          <p:cNvPr id="4" name="Tijdelijke aanduiding voor dianummer 3">
            <a:extLst>
              <a:ext uri="{FF2B5EF4-FFF2-40B4-BE49-F238E27FC236}">
                <a16:creationId xmlns:a16="http://schemas.microsoft.com/office/drawing/2014/main" id="{CA20B4DF-71D2-4AE5-BA7D-F3083C9B4E12}"/>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31556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1B83C-EB4A-40DE-9F2D-C6E9F211DFB3}"/>
              </a:ext>
            </a:extLst>
          </p:cNvPr>
          <p:cNvSpPr>
            <a:spLocks noGrp="1"/>
          </p:cNvSpPr>
          <p:nvPr>
            <p:ph type="title"/>
          </p:nvPr>
        </p:nvSpPr>
        <p:spPr>
          <a:xfrm>
            <a:off x="839570" y="457200"/>
            <a:ext cx="3931213" cy="1600200"/>
          </a:xfrm>
        </p:spPr>
        <p:txBody>
          <a:bodyPr anchor="b"/>
          <a:lstStyle>
            <a:lvl1pPr>
              <a:defRPr sz="3199"/>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D60073A-5B06-470E-BDC5-1DAC43618172}"/>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8ECBE8D1-9E97-4F17-9733-3207FD0F942A}"/>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01D824-6DBC-4E87-8854-F931AE787E0A}"/>
              </a:ext>
            </a:extLst>
          </p:cNvPr>
          <p:cNvSpPr>
            <a:spLocks noGrp="1"/>
          </p:cNvSpPr>
          <p:nvPr>
            <p:ph type="dt" sz="half" idx="10"/>
          </p:nvPr>
        </p:nvSpPr>
        <p:spPr/>
        <p:txBody>
          <a:bodyPr/>
          <a:lstStyle/>
          <a:p>
            <a:r>
              <a:rPr lang="nl-NL"/>
              <a:t>30 november 2024</a:t>
            </a:r>
          </a:p>
        </p:txBody>
      </p:sp>
      <p:sp>
        <p:nvSpPr>
          <p:cNvPr id="6" name="Tijdelijke aanduiding voor voettekst 5">
            <a:extLst>
              <a:ext uri="{FF2B5EF4-FFF2-40B4-BE49-F238E27FC236}">
                <a16:creationId xmlns:a16="http://schemas.microsoft.com/office/drawing/2014/main" id="{D871AC32-9CC4-4B25-9DFF-3560F3CA08B5}"/>
              </a:ext>
            </a:extLst>
          </p:cNvPr>
          <p:cNvSpPr>
            <a:spLocks noGrp="1"/>
          </p:cNvSpPr>
          <p:nvPr>
            <p:ph type="ftr" sz="quarter" idx="11"/>
          </p:nvPr>
        </p:nvSpPr>
        <p:spPr/>
        <p:txBody>
          <a:bodyPr/>
          <a:lstStyle/>
          <a:p>
            <a:pPr rtl="0"/>
            <a:r>
              <a:rPr lang="nl-NL" noProof="0"/>
              <a:t>Ede,, Bisdomdag</a:t>
            </a:r>
          </a:p>
        </p:txBody>
      </p:sp>
      <p:sp>
        <p:nvSpPr>
          <p:cNvPr id="7" name="Tijdelijke aanduiding voor dianummer 6">
            <a:extLst>
              <a:ext uri="{FF2B5EF4-FFF2-40B4-BE49-F238E27FC236}">
                <a16:creationId xmlns:a16="http://schemas.microsoft.com/office/drawing/2014/main" id="{F47FAF93-1326-4F49-BEC0-8BEB4F42EBD6}"/>
              </a:ext>
            </a:extLst>
          </p:cNvPr>
          <p:cNvSpPr>
            <a:spLocks noGrp="1"/>
          </p:cNvSpPr>
          <p:nvPr>
            <p:ph type="sldNum" sz="quarter" idx="12"/>
          </p:nvPr>
        </p:nvSpPr>
        <p:spPr/>
        <p:txBody>
          <a:bodyPr/>
          <a:lstStyle/>
          <a:p>
            <a:pPr rtl="0"/>
            <a:fld id="{7DC1BBB0-96F0-4077-A278-0F3FB5C104D3}" type="slidenum">
              <a:rPr lang="nl-NL" noProof="0" smtClean="0"/>
              <a:pPr rtl="0"/>
              <a:t>‹nr.›</a:t>
            </a:fld>
            <a:endParaRPr lang="nl-NL" noProof="0"/>
          </a:p>
        </p:txBody>
      </p:sp>
    </p:spTree>
    <p:extLst>
      <p:ext uri="{BB962C8B-B14F-4D97-AF65-F5344CB8AC3E}">
        <p14:creationId xmlns:p14="http://schemas.microsoft.com/office/powerpoint/2010/main" val="260763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BF8E8-4229-44F3-A44C-6576D4B4375C}"/>
              </a:ext>
            </a:extLst>
          </p:cNvPr>
          <p:cNvSpPr>
            <a:spLocks noGrp="1"/>
          </p:cNvSpPr>
          <p:nvPr>
            <p:ph type="title"/>
          </p:nvPr>
        </p:nvSpPr>
        <p:spPr>
          <a:xfrm>
            <a:off x="839570" y="457200"/>
            <a:ext cx="3931213" cy="1600200"/>
          </a:xfrm>
        </p:spPr>
        <p:txBody>
          <a:bodyPr anchor="b"/>
          <a:lstStyle>
            <a:lvl1pPr>
              <a:defRPr sz="3199"/>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C86B95FD-D5F6-4F4A-BA94-54A75D871264}"/>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US"/>
          </a:p>
        </p:txBody>
      </p:sp>
      <p:sp>
        <p:nvSpPr>
          <p:cNvPr id="4" name="Tijdelijke aanduiding voor tekst 3">
            <a:extLst>
              <a:ext uri="{FF2B5EF4-FFF2-40B4-BE49-F238E27FC236}">
                <a16:creationId xmlns:a16="http://schemas.microsoft.com/office/drawing/2014/main" id="{78997718-CA42-4CCD-B99F-179D043D06BD}"/>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3CE0F2E-DE0B-474B-B767-0D46C556424C}"/>
              </a:ext>
            </a:extLst>
          </p:cNvPr>
          <p:cNvSpPr>
            <a:spLocks noGrp="1"/>
          </p:cNvSpPr>
          <p:nvPr>
            <p:ph type="dt" sz="half" idx="10"/>
          </p:nvPr>
        </p:nvSpPr>
        <p:spPr/>
        <p:txBody>
          <a:bodyPr/>
          <a:lstStyle/>
          <a:p>
            <a:r>
              <a:rPr lang="nl-NL"/>
              <a:t>30 november 2024</a:t>
            </a:r>
          </a:p>
        </p:txBody>
      </p:sp>
      <p:sp>
        <p:nvSpPr>
          <p:cNvPr id="6" name="Tijdelijke aanduiding voor voettekst 5">
            <a:extLst>
              <a:ext uri="{FF2B5EF4-FFF2-40B4-BE49-F238E27FC236}">
                <a16:creationId xmlns:a16="http://schemas.microsoft.com/office/drawing/2014/main" id="{2A66D123-5A6F-4AB6-94CA-2FC971BA90D0}"/>
              </a:ext>
            </a:extLst>
          </p:cNvPr>
          <p:cNvSpPr>
            <a:spLocks noGrp="1"/>
          </p:cNvSpPr>
          <p:nvPr>
            <p:ph type="ftr" sz="quarter" idx="11"/>
          </p:nvPr>
        </p:nvSpPr>
        <p:spPr/>
        <p:txBody>
          <a:bodyPr/>
          <a:lstStyle/>
          <a:p>
            <a:pPr rtl="0"/>
            <a:r>
              <a:rPr lang="nl-NL" noProof="0"/>
              <a:t>Ede,, Bisdomdag</a:t>
            </a:r>
          </a:p>
        </p:txBody>
      </p:sp>
      <p:sp>
        <p:nvSpPr>
          <p:cNvPr id="7" name="Tijdelijke aanduiding voor dianummer 6">
            <a:extLst>
              <a:ext uri="{FF2B5EF4-FFF2-40B4-BE49-F238E27FC236}">
                <a16:creationId xmlns:a16="http://schemas.microsoft.com/office/drawing/2014/main" id="{957FF0FB-3999-4ED6-976D-7D639F60B827}"/>
              </a:ext>
            </a:extLst>
          </p:cNvPr>
          <p:cNvSpPr>
            <a:spLocks noGrp="1"/>
          </p:cNvSpPr>
          <p:nvPr>
            <p:ph type="sldNum" sz="quarter" idx="12"/>
          </p:nvPr>
        </p:nvSpPr>
        <p:spPr/>
        <p:txBody>
          <a:body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15777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l="-58000" r="-58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F7A6799-2794-476F-93B2-1D906C12340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5A47B622-AC40-4D83-BE7A-97D803A53146}"/>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9F727DFA-BD08-429A-9A2D-0BB64FF4D75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30 november 2024</a:t>
            </a:r>
          </a:p>
        </p:txBody>
      </p:sp>
      <p:sp>
        <p:nvSpPr>
          <p:cNvPr id="5" name="Tijdelijke aanduiding voor voettekst 4">
            <a:extLst>
              <a:ext uri="{FF2B5EF4-FFF2-40B4-BE49-F238E27FC236}">
                <a16:creationId xmlns:a16="http://schemas.microsoft.com/office/drawing/2014/main" id="{D326A273-5653-4E26-8245-32CD248CF3A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noProof="0"/>
              <a:t>Ede,, Bisdomdag</a:t>
            </a:r>
          </a:p>
        </p:txBody>
      </p:sp>
      <p:sp>
        <p:nvSpPr>
          <p:cNvPr id="6" name="Tijdelijke aanduiding voor dianummer 5">
            <a:extLst>
              <a:ext uri="{FF2B5EF4-FFF2-40B4-BE49-F238E27FC236}">
                <a16:creationId xmlns:a16="http://schemas.microsoft.com/office/drawing/2014/main" id="{B050D594-A3B7-4DCA-AE35-B8C4B5C841DF}"/>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DC1BBB0-96F0-4077-A278-0F3FB5C104D3}" type="slidenum">
              <a:rPr lang="nl-NL" noProof="0" smtClean="0"/>
              <a:t>‹nr.›</a:t>
            </a:fld>
            <a:endParaRPr lang="nl-NL" noProof="0"/>
          </a:p>
        </p:txBody>
      </p:sp>
    </p:spTree>
    <p:extLst>
      <p:ext uri="{BB962C8B-B14F-4D97-AF65-F5344CB8AC3E}">
        <p14:creationId xmlns:p14="http://schemas.microsoft.com/office/powerpoint/2010/main" val="31038137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199" userDrawn="1">
          <p15:clr>
            <a:srgbClr val="F26B43"/>
          </p15:clr>
        </p15:guide>
        <p15:guide id="4" pos="71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el 1"/>
          <p:cNvSpPr>
            <a:spLocks noGrp="1"/>
          </p:cNvSpPr>
          <p:nvPr>
            <p:ph type="title"/>
          </p:nvPr>
        </p:nvSpPr>
        <p:spPr>
          <a:xfrm>
            <a:off x="290771" y="1137937"/>
            <a:ext cx="11607282" cy="1940833"/>
          </a:xfrm>
        </p:spPr>
        <p:txBody>
          <a:bodyPr rtlCol="0" anchor="b">
            <a:normAutofit fontScale="90000"/>
          </a:bodyPr>
          <a:lstStyle/>
          <a:p>
            <a:pPr algn="ctr" rtl="0"/>
            <a:r>
              <a:rPr lang="nl-NL" b="1" dirty="0">
                <a:solidFill>
                  <a:schemeClr val="accent1">
                    <a:lumMod val="50000"/>
                  </a:schemeClr>
                </a:solidFill>
              </a:rPr>
              <a:t>Samen verder groeien als parochie in de kracht van de Heilige Geest</a:t>
            </a:r>
            <a:br>
              <a:rPr lang="nl-NL" b="1" dirty="0">
                <a:solidFill>
                  <a:schemeClr val="accent1">
                    <a:lumMod val="50000"/>
                  </a:schemeClr>
                </a:solidFill>
              </a:rPr>
            </a:br>
            <a:r>
              <a:rPr lang="nl-NL" sz="4900" b="1" dirty="0">
                <a:solidFill>
                  <a:schemeClr val="accent1">
                    <a:lumMod val="50000"/>
                  </a:schemeClr>
                </a:solidFill>
              </a:rPr>
              <a:t>Hoe worden de Utrechtse parochies (nog meer) missionair?</a:t>
            </a:r>
          </a:p>
        </p:txBody>
      </p:sp>
      <p:sp>
        <p:nvSpPr>
          <p:cNvPr id="3" name="Subtitel 2"/>
          <p:cNvSpPr>
            <a:spLocks noGrp="1"/>
          </p:cNvSpPr>
          <p:nvPr>
            <p:ph type="body" idx="1"/>
          </p:nvPr>
        </p:nvSpPr>
        <p:spPr>
          <a:xfrm>
            <a:off x="3126462" y="3779230"/>
            <a:ext cx="7264623" cy="1150203"/>
          </a:xfrm>
        </p:spPr>
        <p:txBody>
          <a:bodyPr rtlCol="0" anchor="t">
            <a:noAutofit/>
          </a:bodyPr>
          <a:lstStyle/>
          <a:p>
            <a:pPr rtl="0">
              <a:spcAft>
                <a:spcPts val="600"/>
              </a:spcAft>
            </a:pPr>
            <a:r>
              <a:rPr lang="nl-NL" sz="2800" b="1" dirty="0">
                <a:solidFill>
                  <a:schemeClr val="accent1">
                    <a:lumMod val="50000"/>
                  </a:schemeClr>
                </a:solidFill>
              </a:rPr>
              <a:t>Ede, 30 november 2024</a:t>
            </a:r>
          </a:p>
          <a:p>
            <a:pPr rtl="0">
              <a:spcAft>
                <a:spcPts val="600"/>
              </a:spcAft>
            </a:pPr>
            <a:endParaRPr lang="nl-NL" sz="2800" b="1" dirty="0">
              <a:solidFill>
                <a:schemeClr val="accent1">
                  <a:lumMod val="50000"/>
                </a:schemeClr>
              </a:solidFill>
            </a:endParaRPr>
          </a:p>
          <a:p>
            <a:pPr rtl="0">
              <a:spcAft>
                <a:spcPts val="600"/>
              </a:spcAft>
            </a:pPr>
            <a:r>
              <a:rPr lang="en-US" sz="2800" b="1" dirty="0">
                <a:solidFill>
                  <a:schemeClr val="accent1">
                    <a:lumMod val="50000"/>
                  </a:schemeClr>
                </a:solidFill>
              </a:rPr>
              <a:t>+ Willem Jacobus </a:t>
            </a:r>
            <a:r>
              <a:rPr lang="en-US" sz="2800" b="1" dirty="0" err="1">
                <a:solidFill>
                  <a:schemeClr val="accent1">
                    <a:lumMod val="50000"/>
                  </a:schemeClr>
                </a:solidFill>
              </a:rPr>
              <a:t>Kardinaal</a:t>
            </a:r>
            <a:r>
              <a:rPr lang="en-US" sz="2800" b="1" dirty="0">
                <a:solidFill>
                  <a:schemeClr val="accent1">
                    <a:lumMod val="50000"/>
                  </a:schemeClr>
                </a:solidFill>
              </a:rPr>
              <a:t> Eijk</a:t>
            </a:r>
          </a:p>
          <a:p>
            <a:pPr rtl="0">
              <a:spcAft>
                <a:spcPts val="600"/>
              </a:spcAft>
            </a:pPr>
            <a:r>
              <a:rPr lang="en-US" sz="2800" b="1" dirty="0" err="1">
                <a:solidFill>
                  <a:schemeClr val="accent1">
                    <a:lumMod val="50000"/>
                  </a:schemeClr>
                </a:solidFill>
              </a:rPr>
              <a:t>Aartsbisschop</a:t>
            </a:r>
            <a:r>
              <a:rPr lang="en-US" sz="2800" b="1" dirty="0">
                <a:solidFill>
                  <a:schemeClr val="accent1">
                    <a:lumMod val="50000"/>
                  </a:schemeClr>
                </a:solidFill>
              </a:rPr>
              <a:t> van Utrecht</a:t>
            </a:r>
          </a:p>
        </p:txBody>
      </p:sp>
      <p:sp>
        <p:nvSpPr>
          <p:cNvPr id="4" name="Tijdelijke aanduiding voor datum 3">
            <a:extLst>
              <a:ext uri="{FF2B5EF4-FFF2-40B4-BE49-F238E27FC236}">
                <a16:creationId xmlns:a16="http://schemas.microsoft.com/office/drawing/2014/main" id="{3373F71B-6D67-39C2-35AC-CED3DFF9B0AA}"/>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F9D3B7A0-A9FC-86F5-9D68-669CF5BFD7A6}"/>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B5DCF00D-18A4-1386-920C-48535F85F8D6}"/>
              </a:ext>
            </a:extLst>
          </p:cNvPr>
          <p:cNvSpPr>
            <a:spLocks noGrp="1"/>
          </p:cNvSpPr>
          <p:nvPr>
            <p:ph type="sldNum" sz="quarter" idx="12"/>
          </p:nvPr>
        </p:nvSpPr>
        <p:spPr/>
        <p:txBody>
          <a:bodyPr/>
          <a:lstStyle/>
          <a:p>
            <a:pPr rtl="0"/>
            <a:fld id="{7DC1BBB0-96F0-4077-A278-0F3FB5C104D3}" type="slidenum">
              <a:rPr lang="nl-NL" noProof="0" smtClean="0"/>
              <a:pPr rtl="0"/>
              <a:t>1</a:t>
            </a:fld>
            <a:endParaRPr lang="nl-NL" noProof="0"/>
          </a:p>
        </p:txBody>
      </p:sp>
    </p:spTree>
    <p:extLst>
      <p:ext uri="{BB962C8B-B14F-4D97-AF65-F5344CB8AC3E}">
        <p14:creationId xmlns:p14="http://schemas.microsoft.com/office/powerpoint/2010/main" val="6675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9599C-7B0A-F2D0-DB7E-31B4650A8ABD}"/>
              </a:ext>
            </a:extLst>
          </p:cNvPr>
          <p:cNvSpPr>
            <a:spLocks noGrp="1"/>
          </p:cNvSpPr>
          <p:nvPr>
            <p:ph type="title"/>
          </p:nvPr>
        </p:nvSpPr>
        <p:spPr>
          <a:xfrm>
            <a:off x="0" y="0"/>
            <a:ext cx="10512862" cy="1325563"/>
          </a:xfrm>
        </p:spPr>
        <p:txBody>
          <a:bodyPr>
            <a:normAutofit/>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41438859-4D45-E128-6CF5-281BEF590008}"/>
              </a:ext>
            </a:extLst>
          </p:cNvPr>
          <p:cNvSpPr>
            <a:spLocks noGrp="1"/>
          </p:cNvSpPr>
          <p:nvPr>
            <p:ph idx="1"/>
          </p:nvPr>
        </p:nvSpPr>
        <p:spPr>
          <a:xfrm>
            <a:off x="495082" y="1169988"/>
            <a:ext cx="10512862" cy="2336800"/>
          </a:xfrm>
        </p:spPr>
        <p:txBody>
          <a:bodyPr/>
          <a:lstStyle/>
          <a:p>
            <a:pPr marL="514350" indent="-514350">
              <a:buClr>
                <a:srgbClr val="C00000"/>
              </a:buClr>
              <a:buFont typeface="+mj-lt"/>
              <a:buAutoNum type="arabicPeriod"/>
            </a:pPr>
            <a:r>
              <a:rPr lang="nl-NL" b="1" dirty="0">
                <a:solidFill>
                  <a:schemeClr val="accent1">
                    <a:lumMod val="50000"/>
                  </a:schemeClr>
                </a:solidFill>
              </a:rPr>
              <a:t>Gezinszondagen</a:t>
            </a:r>
          </a:p>
          <a:p>
            <a:pPr lvl="2">
              <a:buClr>
                <a:srgbClr val="C00000"/>
              </a:buClr>
              <a:buFont typeface="Calibri" panose="020F0502020204030204" pitchFamily="34" charset="0"/>
              <a:buChar char="−"/>
            </a:pPr>
            <a:r>
              <a:rPr lang="nl-NL" sz="2400" b="1" dirty="0">
                <a:solidFill>
                  <a:schemeClr val="accent1">
                    <a:lumMod val="50000"/>
                  </a:schemeClr>
                </a:solidFill>
              </a:rPr>
              <a:t>9 parochies zijn hier al mee bezig</a:t>
            </a:r>
          </a:p>
          <a:p>
            <a:pPr lvl="2">
              <a:buClr>
                <a:srgbClr val="C00000"/>
              </a:buClr>
              <a:buFont typeface="Calibri" panose="020F0502020204030204" pitchFamily="34" charset="0"/>
              <a:buChar char="−"/>
            </a:pPr>
            <a:r>
              <a:rPr lang="nl-NL" sz="2400" b="1" dirty="0">
                <a:solidFill>
                  <a:schemeClr val="accent1">
                    <a:lumMod val="50000"/>
                  </a:schemeClr>
                </a:solidFill>
              </a:rPr>
              <a:t>6 starten ermee na de zomer van 2024 of in januari 2025</a:t>
            </a:r>
          </a:p>
          <a:p>
            <a:pPr lvl="2">
              <a:buClr>
                <a:srgbClr val="C00000"/>
              </a:buClr>
              <a:buFont typeface="Calibri" panose="020F0502020204030204" pitchFamily="34" charset="0"/>
              <a:buChar char="−"/>
            </a:pPr>
            <a:r>
              <a:rPr lang="nl-NL" sz="2400" b="1" dirty="0">
                <a:solidFill>
                  <a:schemeClr val="accent1">
                    <a:lumMod val="50000"/>
                  </a:schemeClr>
                </a:solidFill>
              </a:rPr>
              <a:t>overige parochies: overal koffie na de Mis, tijd voor ontmoeting</a:t>
            </a:r>
          </a:p>
        </p:txBody>
      </p:sp>
      <p:sp>
        <p:nvSpPr>
          <p:cNvPr id="4" name="Tijdelijke aanduiding voor datum 3">
            <a:extLst>
              <a:ext uri="{FF2B5EF4-FFF2-40B4-BE49-F238E27FC236}">
                <a16:creationId xmlns:a16="http://schemas.microsoft.com/office/drawing/2014/main" id="{B1F5C0EE-0BD9-8D77-AEBF-0B2284EFC432}"/>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67D6C9E3-1356-A242-047A-A2EC67D2484D}"/>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DD3CEC80-B5D9-C60D-4BE9-FB4F8A4C4622}"/>
              </a:ext>
            </a:extLst>
          </p:cNvPr>
          <p:cNvSpPr>
            <a:spLocks noGrp="1"/>
          </p:cNvSpPr>
          <p:nvPr>
            <p:ph type="sldNum" sz="quarter" idx="12"/>
          </p:nvPr>
        </p:nvSpPr>
        <p:spPr/>
        <p:txBody>
          <a:bodyPr/>
          <a:lstStyle/>
          <a:p>
            <a:pPr rtl="0"/>
            <a:fld id="{7DC1BBB0-96F0-4077-A278-0F3FB5C104D3}" type="slidenum">
              <a:rPr lang="nl-NL" noProof="0" smtClean="0"/>
              <a:t>10</a:t>
            </a:fld>
            <a:endParaRPr lang="nl-NL" noProof="0"/>
          </a:p>
        </p:txBody>
      </p:sp>
      <p:pic>
        <p:nvPicPr>
          <p:cNvPr id="7" name="Afbeelding 6">
            <a:extLst>
              <a:ext uri="{FF2B5EF4-FFF2-40B4-BE49-F238E27FC236}">
                <a16:creationId xmlns:a16="http://schemas.microsoft.com/office/drawing/2014/main" id="{D8974D95-2A36-721A-9F80-48F05789EF1B}"/>
              </a:ext>
            </a:extLst>
          </p:cNvPr>
          <p:cNvPicPr>
            <a:picLocks noChangeAspect="1"/>
          </p:cNvPicPr>
          <p:nvPr/>
        </p:nvPicPr>
        <p:blipFill>
          <a:blip r:embed="rId2"/>
          <a:stretch>
            <a:fillRect/>
          </a:stretch>
        </p:blipFill>
        <p:spPr>
          <a:xfrm>
            <a:off x="2164485" y="2925432"/>
            <a:ext cx="6048000" cy="3796044"/>
          </a:xfrm>
          <a:prstGeom prst="rect">
            <a:avLst/>
          </a:prstGeom>
        </p:spPr>
      </p:pic>
    </p:spTree>
    <p:extLst>
      <p:ext uri="{BB962C8B-B14F-4D97-AF65-F5344CB8AC3E}">
        <p14:creationId xmlns:p14="http://schemas.microsoft.com/office/powerpoint/2010/main" val="371333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A0591-9B5A-A74A-4FB1-EE87DCE3EFA2}"/>
              </a:ext>
            </a:extLst>
          </p:cNvPr>
          <p:cNvSpPr>
            <a:spLocks noGrp="1"/>
          </p:cNvSpPr>
          <p:nvPr>
            <p:ph type="title"/>
          </p:nvPr>
        </p:nvSpPr>
        <p:spPr>
          <a:xfrm>
            <a:off x="970430" y="-111801"/>
            <a:ext cx="10512862" cy="1325563"/>
          </a:xfrm>
        </p:spPr>
        <p:txBody>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B96B4D9A-707C-D677-EB48-C4E38D86D7B3}"/>
              </a:ext>
            </a:extLst>
          </p:cNvPr>
          <p:cNvSpPr>
            <a:spLocks noGrp="1"/>
          </p:cNvSpPr>
          <p:nvPr>
            <p:ph idx="1"/>
          </p:nvPr>
        </p:nvSpPr>
        <p:spPr>
          <a:xfrm>
            <a:off x="1126740" y="1835250"/>
            <a:ext cx="4388536" cy="4351338"/>
          </a:xfrm>
        </p:spPr>
        <p:txBody>
          <a:bodyPr/>
          <a:lstStyle/>
          <a:p>
            <a:pPr marL="514350" indent="-514350">
              <a:buClr>
                <a:srgbClr val="C00000"/>
              </a:buClr>
              <a:buFont typeface="+mj-lt"/>
              <a:buAutoNum type="arabicPeriod" startAt="2"/>
            </a:pPr>
            <a:r>
              <a:rPr lang="nl-NL" b="1" dirty="0" err="1">
                <a:solidFill>
                  <a:schemeClr val="accent1">
                    <a:lumMod val="50000"/>
                  </a:schemeClr>
                </a:solidFill>
              </a:rPr>
              <a:t>Alpha</a:t>
            </a:r>
            <a:r>
              <a:rPr lang="nl-NL" b="1" dirty="0">
                <a:solidFill>
                  <a:schemeClr val="accent1">
                    <a:lumMod val="50000"/>
                  </a:schemeClr>
                </a:solidFill>
              </a:rPr>
              <a:t>-cursus:</a:t>
            </a:r>
          </a:p>
          <a:p>
            <a:pPr lvl="2">
              <a:buClr>
                <a:srgbClr val="C00000"/>
              </a:buClr>
              <a:buFont typeface="Calibri" panose="020F0502020204030204" pitchFamily="34" charset="0"/>
              <a:buChar char="₋"/>
            </a:pPr>
            <a:r>
              <a:rPr lang="nl-NL" sz="2400" b="1" dirty="0">
                <a:solidFill>
                  <a:schemeClr val="accent1">
                    <a:lumMod val="50000"/>
                  </a:schemeClr>
                </a:solidFill>
              </a:rPr>
              <a:t>Loopt al in 10 parochies</a:t>
            </a:r>
          </a:p>
          <a:p>
            <a:pPr lvl="2">
              <a:buClr>
                <a:srgbClr val="C00000"/>
              </a:buClr>
              <a:buFont typeface="Calibri" panose="020F0502020204030204" pitchFamily="34" charset="0"/>
              <a:buChar char="₋"/>
            </a:pPr>
            <a:r>
              <a:rPr lang="nl-NL" sz="2400" b="1" dirty="0">
                <a:solidFill>
                  <a:schemeClr val="accent1">
                    <a:lumMod val="50000"/>
                  </a:schemeClr>
                </a:solidFill>
              </a:rPr>
              <a:t>In 4 parochies al meerdere keren</a:t>
            </a:r>
          </a:p>
        </p:txBody>
      </p:sp>
      <p:sp>
        <p:nvSpPr>
          <p:cNvPr id="4" name="Tijdelijke aanduiding voor datum 3">
            <a:extLst>
              <a:ext uri="{FF2B5EF4-FFF2-40B4-BE49-F238E27FC236}">
                <a16:creationId xmlns:a16="http://schemas.microsoft.com/office/drawing/2014/main" id="{498A5759-E623-0B75-D8CE-D242EAAE0C15}"/>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CB36C191-B93D-82BA-37C3-658FD80FD3DA}"/>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612166CC-821A-25C4-934C-3B0F4E9F5C41}"/>
              </a:ext>
            </a:extLst>
          </p:cNvPr>
          <p:cNvSpPr>
            <a:spLocks noGrp="1"/>
          </p:cNvSpPr>
          <p:nvPr>
            <p:ph type="sldNum" sz="quarter" idx="12"/>
          </p:nvPr>
        </p:nvSpPr>
        <p:spPr/>
        <p:txBody>
          <a:bodyPr/>
          <a:lstStyle/>
          <a:p>
            <a:pPr rtl="0"/>
            <a:fld id="{7DC1BBB0-96F0-4077-A278-0F3FB5C104D3}" type="slidenum">
              <a:rPr lang="nl-NL" noProof="0" smtClean="0"/>
              <a:t>11</a:t>
            </a:fld>
            <a:endParaRPr lang="nl-NL" noProof="0"/>
          </a:p>
        </p:txBody>
      </p:sp>
      <p:pic>
        <p:nvPicPr>
          <p:cNvPr id="7" name="Afbeelding 6">
            <a:extLst>
              <a:ext uri="{FF2B5EF4-FFF2-40B4-BE49-F238E27FC236}">
                <a16:creationId xmlns:a16="http://schemas.microsoft.com/office/drawing/2014/main" id="{483193A1-1113-1A76-DDA6-94C21687EC01}"/>
              </a:ext>
            </a:extLst>
          </p:cNvPr>
          <p:cNvPicPr>
            <a:picLocks noChangeAspect="1"/>
          </p:cNvPicPr>
          <p:nvPr/>
        </p:nvPicPr>
        <p:blipFill>
          <a:blip r:embed="rId2"/>
          <a:stretch>
            <a:fillRect/>
          </a:stretch>
        </p:blipFill>
        <p:spPr>
          <a:xfrm>
            <a:off x="3835418" y="-723998"/>
            <a:ext cx="10575000" cy="8460000"/>
          </a:xfrm>
          <a:prstGeom prst="rect">
            <a:avLst/>
          </a:prstGeom>
        </p:spPr>
      </p:pic>
    </p:spTree>
    <p:extLst>
      <p:ext uri="{BB962C8B-B14F-4D97-AF65-F5344CB8AC3E}">
        <p14:creationId xmlns:p14="http://schemas.microsoft.com/office/powerpoint/2010/main" val="2199249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DE279-0B02-0FEA-AAAC-FAA7C0300978}"/>
              </a:ext>
            </a:extLst>
          </p:cNvPr>
          <p:cNvSpPr>
            <a:spLocks noGrp="1"/>
          </p:cNvSpPr>
          <p:nvPr>
            <p:ph type="title"/>
          </p:nvPr>
        </p:nvSpPr>
        <p:spPr>
          <a:xfrm>
            <a:off x="0" y="18255"/>
            <a:ext cx="10512862" cy="1325563"/>
          </a:xfrm>
        </p:spPr>
        <p:txBody>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ACC986A2-3865-9E8C-7D10-FC118D5E7683}"/>
              </a:ext>
            </a:extLst>
          </p:cNvPr>
          <p:cNvSpPr>
            <a:spLocks noGrp="1"/>
          </p:cNvSpPr>
          <p:nvPr>
            <p:ph idx="1"/>
          </p:nvPr>
        </p:nvSpPr>
        <p:spPr/>
        <p:txBody>
          <a:bodyPr/>
          <a:lstStyle/>
          <a:p>
            <a:pPr marL="514350" indent="-514350">
              <a:buClr>
                <a:srgbClr val="C00000"/>
              </a:buClr>
              <a:buFont typeface="+mj-lt"/>
              <a:buAutoNum type="arabicPeriod" startAt="3"/>
            </a:pPr>
            <a:r>
              <a:rPr lang="nl-NL" b="1" dirty="0">
                <a:solidFill>
                  <a:schemeClr val="accent1">
                    <a:lumMod val="50000"/>
                  </a:schemeClr>
                </a:solidFill>
              </a:rPr>
              <a:t>Begin met cultuur van gebed: 8 parochies</a:t>
            </a:r>
          </a:p>
        </p:txBody>
      </p:sp>
      <p:sp>
        <p:nvSpPr>
          <p:cNvPr id="4" name="Tijdelijke aanduiding voor datum 3">
            <a:extLst>
              <a:ext uri="{FF2B5EF4-FFF2-40B4-BE49-F238E27FC236}">
                <a16:creationId xmlns:a16="http://schemas.microsoft.com/office/drawing/2014/main" id="{DF7D468E-9B51-F23D-629D-86AE769A6702}"/>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A56872B9-5A68-0B3C-1111-7F563E65ADBB}"/>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2F7356FF-2F7E-3BF1-07BC-C9244C698D77}"/>
              </a:ext>
            </a:extLst>
          </p:cNvPr>
          <p:cNvSpPr>
            <a:spLocks noGrp="1"/>
          </p:cNvSpPr>
          <p:nvPr>
            <p:ph type="sldNum" sz="quarter" idx="12"/>
          </p:nvPr>
        </p:nvSpPr>
        <p:spPr/>
        <p:txBody>
          <a:bodyPr/>
          <a:lstStyle/>
          <a:p>
            <a:pPr rtl="0"/>
            <a:fld id="{7DC1BBB0-96F0-4077-A278-0F3FB5C104D3}" type="slidenum">
              <a:rPr lang="nl-NL" noProof="0" smtClean="0"/>
              <a:t>12</a:t>
            </a:fld>
            <a:endParaRPr lang="nl-NL" noProof="0"/>
          </a:p>
        </p:txBody>
      </p:sp>
      <p:pic>
        <p:nvPicPr>
          <p:cNvPr id="7" name="Afbeelding 6">
            <a:extLst>
              <a:ext uri="{FF2B5EF4-FFF2-40B4-BE49-F238E27FC236}">
                <a16:creationId xmlns:a16="http://schemas.microsoft.com/office/drawing/2014/main" id="{579BB24A-AAB9-23A6-E922-5BE03C70E54F}"/>
              </a:ext>
            </a:extLst>
          </p:cNvPr>
          <p:cNvPicPr>
            <a:picLocks noChangeAspect="1"/>
          </p:cNvPicPr>
          <p:nvPr/>
        </p:nvPicPr>
        <p:blipFill>
          <a:blip r:embed="rId2"/>
          <a:stretch>
            <a:fillRect/>
          </a:stretch>
        </p:blipFill>
        <p:spPr>
          <a:xfrm>
            <a:off x="2808287" y="2638425"/>
            <a:ext cx="6096000" cy="3429000"/>
          </a:xfrm>
          <a:prstGeom prst="rect">
            <a:avLst/>
          </a:prstGeom>
        </p:spPr>
      </p:pic>
    </p:spTree>
    <p:extLst>
      <p:ext uri="{BB962C8B-B14F-4D97-AF65-F5344CB8AC3E}">
        <p14:creationId xmlns:p14="http://schemas.microsoft.com/office/powerpoint/2010/main" val="2555084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91744-0A46-C2D0-831D-57DA1D20A409}"/>
              </a:ext>
            </a:extLst>
          </p:cNvPr>
          <p:cNvSpPr>
            <a:spLocks noGrp="1"/>
          </p:cNvSpPr>
          <p:nvPr>
            <p:ph type="title"/>
          </p:nvPr>
        </p:nvSpPr>
        <p:spPr>
          <a:xfrm>
            <a:off x="0" y="18255"/>
            <a:ext cx="10512862" cy="1325563"/>
          </a:xfrm>
        </p:spPr>
        <p:txBody>
          <a:bodyPr/>
          <a:lstStyle/>
          <a:p>
            <a:r>
              <a:rPr lang="nl-NL" b="1" dirty="0">
                <a:solidFill>
                  <a:schemeClr val="accent1">
                    <a:lumMod val="50000"/>
                  </a:schemeClr>
                </a:solidFill>
              </a:rPr>
              <a:t>Wat leeft er?</a:t>
            </a:r>
          </a:p>
        </p:txBody>
      </p:sp>
      <p:sp>
        <p:nvSpPr>
          <p:cNvPr id="3" name="Tijdelijke aanduiding voor inhoud 2">
            <a:extLst>
              <a:ext uri="{FF2B5EF4-FFF2-40B4-BE49-F238E27FC236}">
                <a16:creationId xmlns:a16="http://schemas.microsoft.com/office/drawing/2014/main" id="{9476EB34-1E10-0CFE-BE45-04B849D45B48}"/>
              </a:ext>
            </a:extLst>
          </p:cNvPr>
          <p:cNvSpPr>
            <a:spLocks noGrp="1"/>
          </p:cNvSpPr>
          <p:nvPr>
            <p:ph idx="1"/>
          </p:nvPr>
        </p:nvSpPr>
        <p:spPr>
          <a:xfrm>
            <a:off x="252452" y="1492774"/>
            <a:ext cx="10512862" cy="4351338"/>
          </a:xfrm>
        </p:spPr>
        <p:txBody>
          <a:bodyPr/>
          <a:lstStyle/>
          <a:p>
            <a:pPr marL="514350" indent="-514350">
              <a:buClr>
                <a:srgbClr val="C00000"/>
              </a:buClr>
              <a:buFont typeface="+mj-lt"/>
              <a:buAutoNum type="arabicPeriod" startAt="4"/>
            </a:pPr>
            <a:r>
              <a:rPr lang="nl-NL" b="1" dirty="0">
                <a:solidFill>
                  <a:schemeClr val="accent1">
                    <a:lumMod val="50000"/>
                  </a:schemeClr>
                </a:solidFill>
              </a:rPr>
              <a:t>Missionaire projecten, waaronder </a:t>
            </a:r>
          </a:p>
          <a:p>
            <a:pPr marL="0" indent="0">
              <a:buClr>
                <a:srgbClr val="C00000"/>
              </a:buClr>
              <a:buNone/>
            </a:pPr>
            <a:r>
              <a:rPr lang="nl-NL" b="1" dirty="0">
                <a:solidFill>
                  <a:schemeClr val="accent1">
                    <a:lumMod val="50000"/>
                  </a:schemeClr>
                </a:solidFill>
              </a:rPr>
              <a:t>	bedevaarten en diaconale initiatieven:</a:t>
            </a:r>
          </a:p>
          <a:p>
            <a:pPr lvl="2">
              <a:buClr>
                <a:srgbClr val="C00000"/>
              </a:buClr>
              <a:buFont typeface="Calibri" panose="020F0502020204030204" pitchFamily="34" charset="0"/>
              <a:buChar char="−"/>
            </a:pPr>
            <a:r>
              <a:rPr lang="nl-NL" b="1" dirty="0">
                <a:solidFill>
                  <a:schemeClr val="accent1">
                    <a:lumMod val="50000"/>
                  </a:schemeClr>
                </a:solidFill>
              </a:rPr>
              <a:t>In 13 parochies</a:t>
            </a:r>
          </a:p>
          <a:p>
            <a:pPr lvl="2">
              <a:buClr>
                <a:srgbClr val="C00000"/>
              </a:buClr>
              <a:buFont typeface="Calibri" panose="020F0502020204030204" pitchFamily="34" charset="0"/>
              <a:buChar char="−"/>
            </a:pPr>
            <a:r>
              <a:rPr lang="nl-NL" b="1" dirty="0">
                <a:solidFill>
                  <a:schemeClr val="accent1">
                    <a:lumMod val="50000"/>
                  </a:schemeClr>
                </a:solidFill>
              </a:rPr>
              <a:t>Ook </a:t>
            </a:r>
            <a:r>
              <a:rPr lang="nl-NL" b="1" dirty="0" err="1">
                <a:solidFill>
                  <a:schemeClr val="accent1">
                    <a:lumMod val="50000"/>
                  </a:schemeClr>
                </a:solidFill>
              </a:rPr>
              <a:t>table</a:t>
            </a:r>
            <a:r>
              <a:rPr lang="nl-NL" b="1" dirty="0">
                <a:solidFill>
                  <a:schemeClr val="accent1">
                    <a:lumMod val="50000"/>
                  </a:schemeClr>
                </a:solidFill>
              </a:rPr>
              <a:t> talk/Kom en zie/</a:t>
            </a:r>
            <a:r>
              <a:rPr lang="nl-NL" b="1" dirty="0" err="1">
                <a:solidFill>
                  <a:schemeClr val="accent1">
                    <a:lumMod val="50000"/>
                  </a:schemeClr>
                </a:solidFill>
              </a:rPr>
              <a:t>Milk</a:t>
            </a:r>
            <a:r>
              <a:rPr lang="nl-NL" b="1" dirty="0">
                <a:solidFill>
                  <a:schemeClr val="accent1">
                    <a:lumMod val="50000"/>
                  </a:schemeClr>
                </a:solidFill>
              </a:rPr>
              <a:t> &amp; </a:t>
            </a:r>
            <a:r>
              <a:rPr lang="nl-NL" b="1" dirty="0" err="1">
                <a:solidFill>
                  <a:schemeClr val="accent1">
                    <a:lumMod val="50000"/>
                  </a:schemeClr>
                </a:solidFill>
              </a:rPr>
              <a:t>Honey</a:t>
            </a:r>
            <a:r>
              <a:rPr lang="nl-NL" b="1" dirty="0">
                <a:solidFill>
                  <a:schemeClr val="accent1">
                    <a:lumMod val="50000"/>
                  </a:schemeClr>
                </a:solidFill>
              </a:rPr>
              <a:t>/</a:t>
            </a:r>
            <a:r>
              <a:rPr lang="nl-NL" b="1" dirty="0" err="1">
                <a:solidFill>
                  <a:schemeClr val="accent1">
                    <a:lumMod val="50000"/>
                  </a:schemeClr>
                </a:solidFill>
              </a:rPr>
              <a:t>Koemi</a:t>
            </a:r>
            <a:endParaRPr lang="nl-NL" b="1" dirty="0">
              <a:solidFill>
                <a:schemeClr val="accent1">
                  <a:lumMod val="50000"/>
                </a:schemeClr>
              </a:solidFill>
            </a:endParaRPr>
          </a:p>
        </p:txBody>
      </p:sp>
      <p:sp>
        <p:nvSpPr>
          <p:cNvPr id="4" name="Tijdelijke aanduiding voor datum 3">
            <a:extLst>
              <a:ext uri="{FF2B5EF4-FFF2-40B4-BE49-F238E27FC236}">
                <a16:creationId xmlns:a16="http://schemas.microsoft.com/office/drawing/2014/main" id="{32A62530-A14C-E749-09B9-6FD4D408200D}"/>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C2C922A5-2214-C578-F269-B93D2A599F5F}"/>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BACE7F05-2F7D-D73F-9686-A8CF621C91BB}"/>
              </a:ext>
            </a:extLst>
          </p:cNvPr>
          <p:cNvSpPr>
            <a:spLocks noGrp="1"/>
          </p:cNvSpPr>
          <p:nvPr>
            <p:ph type="sldNum" sz="quarter" idx="12"/>
          </p:nvPr>
        </p:nvSpPr>
        <p:spPr/>
        <p:txBody>
          <a:bodyPr/>
          <a:lstStyle/>
          <a:p>
            <a:pPr rtl="0"/>
            <a:fld id="{7DC1BBB0-96F0-4077-A278-0F3FB5C104D3}" type="slidenum">
              <a:rPr lang="nl-NL" noProof="0" smtClean="0"/>
              <a:t>13</a:t>
            </a:fld>
            <a:endParaRPr lang="nl-NL" noProof="0"/>
          </a:p>
        </p:txBody>
      </p:sp>
      <p:pic>
        <p:nvPicPr>
          <p:cNvPr id="2050" name="Picture 2" descr="Twee pastorale zones op bedevaart naar Lourdes - Bisdom Breda">
            <a:extLst>
              <a:ext uri="{FF2B5EF4-FFF2-40B4-BE49-F238E27FC236}">
                <a16:creationId xmlns:a16="http://schemas.microsoft.com/office/drawing/2014/main" id="{CB3E81AB-E5C9-13F8-B37E-D1901927E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216" y="-33146"/>
            <a:ext cx="5148000" cy="687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EE715-2E21-DE0F-5753-6D799AAABA7E}"/>
              </a:ext>
            </a:extLst>
          </p:cNvPr>
          <p:cNvSpPr>
            <a:spLocks noGrp="1"/>
          </p:cNvSpPr>
          <p:nvPr>
            <p:ph type="title"/>
          </p:nvPr>
        </p:nvSpPr>
        <p:spPr>
          <a:xfrm>
            <a:off x="-171668" y="0"/>
            <a:ext cx="10512862" cy="1325563"/>
          </a:xfrm>
        </p:spPr>
        <p:txBody>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49E9465D-F408-3CA1-6E63-2B0EFFF9938B}"/>
              </a:ext>
            </a:extLst>
          </p:cNvPr>
          <p:cNvSpPr>
            <a:spLocks noGrp="1"/>
          </p:cNvSpPr>
          <p:nvPr>
            <p:ph idx="1"/>
          </p:nvPr>
        </p:nvSpPr>
        <p:spPr>
          <a:xfrm>
            <a:off x="183464" y="1325563"/>
            <a:ext cx="10512862" cy="830948"/>
          </a:xfrm>
        </p:spPr>
        <p:txBody>
          <a:bodyPr/>
          <a:lstStyle/>
          <a:p>
            <a:pPr marL="514350" indent="-514350">
              <a:buClr>
                <a:srgbClr val="C00000"/>
              </a:buClr>
              <a:buFont typeface="+mj-lt"/>
              <a:buAutoNum type="arabicPeriod" startAt="5"/>
            </a:pPr>
            <a:r>
              <a:rPr lang="nl-NL" b="1" dirty="0" err="1">
                <a:solidFill>
                  <a:schemeClr val="accent1">
                    <a:lumMod val="50000"/>
                  </a:schemeClr>
                </a:solidFill>
              </a:rPr>
              <a:t>Bisdomdag</a:t>
            </a:r>
            <a:r>
              <a:rPr lang="nl-NL" b="1" dirty="0">
                <a:solidFill>
                  <a:schemeClr val="accent1">
                    <a:lumMod val="50000"/>
                  </a:schemeClr>
                </a:solidFill>
              </a:rPr>
              <a:t>: zeer gewaardeerd, net als vicariaatsdagen</a:t>
            </a:r>
          </a:p>
        </p:txBody>
      </p:sp>
      <p:sp>
        <p:nvSpPr>
          <p:cNvPr id="4" name="Tijdelijke aanduiding voor datum 3">
            <a:extLst>
              <a:ext uri="{FF2B5EF4-FFF2-40B4-BE49-F238E27FC236}">
                <a16:creationId xmlns:a16="http://schemas.microsoft.com/office/drawing/2014/main" id="{0D7A58F0-6C03-02B0-08FF-0C6FC3C598B8}"/>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3B666372-F4FD-3143-1931-27CCDCC0C3A3}"/>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86291D2A-A733-7247-A55E-5659570756BB}"/>
              </a:ext>
            </a:extLst>
          </p:cNvPr>
          <p:cNvSpPr>
            <a:spLocks noGrp="1"/>
          </p:cNvSpPr>
          <p:nvPr>
            <p:ph type="sldNum" sz="quarter" idx="12"/>
          </p:nvPr>
        </p:nvSpPr>
        <p:spPr/>
        <p:txBody>
          <a:bodyPr/>
          <a:lstStyle/>
          <a:p>
            <a:pPr rtl="0"/>
            <a:fld id="{7DC1BBB0-96F0-4077-A278-0F3FB5C104D3}" type="slidenum">
              <a:rPr lang="nl-NL" noProof="0" smtClean="0"/>
              <a:t>14</a:t>
            </a:fld>
            <a:endParaRPr lang="nl-NL" noProof="0"/>
          </a:p>
        </p:txBody>
      </p:sp>
      <p:pic>
        <p:nvPicPr>
          <p:cNvPr id="3074" name="Picture 2" descr="Bisdomdag: hoopvol op weg naar missionaire parochies ...">
            <a:extLst>
              <a:ext uri="{FF2B5EF4-FFF2-40B4-BE49-F238E27FC236}">
                <a16:creationId xmlns:a16="http://schemas.microsoft.com/office/drawing/2014/main" id="{A4C555ED-F20D-DBF2-A0A4-5AD170630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368" y="2156511"/>
            <a:ext cx="5725749" cy="3816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C2DFE15F-CA21-606D-8DFD-153A201C7129}"/>
              </a:ext>
            </a:extLst>
          </p:cNvPr>
          <p:cNvSpPr txBox="1"/>
          <p:nvPr/>
        </p:nvSpPr>
        <p:spPr>
          <a:xfrm>
            <a:off x="2663071" y="6080366"/>
            <a:ext cx="5293895" cy="461665"/>
          </a:xfrm>
          <a:prstGeom prst="rect">
            <a:avLst/>
          </a:prstGeom>
          <a:noFill/>
        </p:spPr>
        <p:txBody>
          <a:bodyPr wrap="square" rtlCol="0">
            <a:spAutoFit/>
          </a:bodyPr>
          <a:lstStyle/>
          <a:p>
            <a:r>
              <a:rPr lang="nl-NL" sz="2400" b="1" dirty="0" err="1">
                <a:solidFill>
                  <a:schemeClr val="accent1">
                    <a:lumMod val="50000"/>
                  </a:schemeClr>
                </a:solidFill>
              </a:rPr>
              <a:t>Bisdomdag</a:t>
            </a:r>
            <a:r>
              <a:rPr lang="nl-NL" sz="2400" b="1" dirty="0">
                <a:solidFill>
                  <a:schemeClr val="accent1">
                    <a:lumMod val="50000"/>
                  </a:schemeClr>
                </a:solidFill>
              </a:rPr>
              <a:t> 11 november 2023</a:t>
            </a:r>
          </a:p>
        </p:txBody>
      </p:sp>
    </p:spTree>
    <p:extLst>
      <p:ext uri="{BB962C8B-B14F-4D97-AF65-F5344CB8AC3E}">
        <p14:creationId xmlns:p14="http://schemas.microsoft.com/office/powerpoint/2010/main" val="22578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A6962-2E42-F2A7-DC83-4E58DC6E224D}"/>
              </a:ext>
            </a:extLst>
          </p:cNvPr>
          <p:cNvSpPr>
            <a:spLocks noGrp="1"/>
          </p:cNvSpPr>
          <p:nvPr>
            <p:ph type="title"/>
          </p:nvPr>
        </p:nvSpPr>
        <p:spPr>
          <a:xfrm>
            <a:off x="0" y="28823"/>
            <a:ext cx="10512862" cy="1325563"/>
          </a:xfrm>
        </p:spPr>
        <p:txBody>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4BAC6D80-9327-49E3-62C6-F455646684CA}"/>
              </a:ext>
            </a:extLst>
          </p:cNvPr>
          <p:cNvSpPr>
            <a:spLocks noGrp="1"/>
          </p:cNvSpPr>
          <p:nvPr>
            <p:ph idx="1"/>
          </p:nvPr>
        </p:nvSpPr>
        <p:spPr>
          <a:xfrm>
            <a:off x="51717" y="1800801"/>
            <a:ext cx="4292283" cy="1860550"/>
          </a:xfrm>
        </p:spPr>
        <p:txBody>
          <a:bodyPr>
            <a:normAutofit lnSpcReduction="10000"/>
          </a:bodyPr>
          <a:lstStyle/>
          <a:p>
            <a:pPr marL="514350" indent="-514350">
              <a:buClr>
                <a:srgbClr val="C00000"/>
              </a:buClr>
              <a:buFont typeface="+mj-lt"/>
              <a:buAutoNum type="arabicPeriod" startAt="6"/>
            </a:pPr>
            <a:r>
              <a:rPr lang="nl-NL" b="1" dirty="0">
                <a:solidFill>
                  <a:schemeClr val="accent1">
                    <a:lumMod val="50000"/>
                  </a:schemeClr>
                </a:solidFill>
              </a:rPr>
              <a:t>Landelijke Missionaire parochiedagen: </a:t>
            </a:r>
          </a:p>
          <a:p>
            <a:pPr lvl="2">
              <a:buClr>
                <a:srgbClr val="C00000"/>
              </a:buClr>
              <a:buFont typeface="Calibri" panose="020F0502020204030204" pitchFamily="34" charset="0"/>
              <a:buChar char="−"/>
            </a:pPr>
            <a:r>
              <a:rPr lang="nl-NL" b="1" dirty="0">
                <a:solidFill>
                  <a:schemeClr val="accent1">
                    <a:lumMod val="50000"/>
                  </a:schemeClr>
                </a:solidFill>
              </a:rPr>
              <a:t>9 parochies</a:t>
            </a:r>
          </a:p>
          <a:p>
            <a:pPr lvl="2">
              <a:buClr>
                <a:srgbClr val="C00000"/>
              </a:buClr>
              <a:buFont typeface="Calibri" panose="020F0502020204030204" pitchFamily="34" charset="0"/>
              <a:buChar char="−"/>
            </a:pPr>
            <a:r>
              <a:rPr lang="nl-NL" b="1" dirty="0">
                <a:solidFill>
                  <a:schemeClr val="accent1">
                    <a:lumMod val="50000"/>
                  </a:schemeClr>
                </a:solidFill>
              </a:rPr>
              <a:t>actieve deelname</a:t>
            </a:r>
          </a:p>
          <a:p>
            <a:pPr lvl="2">
              <a:buClr>
                <a:srgbClr val="C00000"/>
              </a:buClr>
              <a:buFont typeface="Calibri" panose="020F0502020204030204" pitchFamily="34" charset="0"/>
              <a:buChar char="−"/>
            </a:pPr>
            <a:r>
              <a:rPr lang="nl-NL" b="1" dirty="0">
                <a:solidFill>
                  <a:schemeClr val="accent1">
                    <a:lumMod val="50000"/>
                  </a:schemeClr>
                </a:solidFill>
              </a:rPr>
              <a:t>terugkomdagen</a:t>
            </a:r>
          </a:p>
        </p:txBody>
      </p:sp>
      <p:sp>
        <p:nvSpPr>
          <p:cNvPr id="4" name="Tijdelijke aanduiding voor datum 3">
            <a:extLst>
              <a:ext uri="{FF2B5EF4-FFF2-40B4-BE49-F238E27FC236}">
                <a16:creationId xmlns:a16="http://schemas.microsoft.com/office/drawing/2014/main" id="{B2B0ACF9-BA4B-F39B-6079-6103E25AB8F4}"/>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0A964312-EF81-20E3-3131-395213E9342E}"/>
              </a:ext>
            </a:extLst>
          </p:cNvPr>
          <p:cNvSpPr>
            <a:spLocks noGrp="1"/>
          </p:cNvSpPr>
          <p:nvPr>
            <p:ph type="ftr" sz="quarter" idx="11"/>
          </p:nvPr>
        </p:nvSpPr>
        <p:spPr/>
        <p:txBody>
          <a:bodyPr/>
          <a:lstStyle/>
          <a:p>
            <a:pPr rtl="0"/>
            <a:r>
              <a:rPr lang="nl-NL" noProof="0" dirty="0"/>
              <a:t>Ede,, </a:t>
            </a:r>
            <a:r>
              <a:rPr lang="nl-NL" noProof="0" dirty="0" err="1"/>
              <a:t>Bisdomdag</a:t>
            </a:r>
            <a:endParaRPr lang="nl-NL" noProof="0" dirty="0"/>
          </a:p>
        </p:txBody>
      </p:sp>
      <p:sp>
        <p:nvSpPr>
          <p:cNvPr id="6" name="Tijdelijke aanduiding voor dianummer 5">
            <a:extLst>
              <a:ext uri="{FF2B5EF4-FFF2-40B4-BE49-F238E27FC236}">
                <a16:creationId xmlns:a16="http://schemas.microsoft.com/office/drawing/2014/main" id="{DB6461D0-C555-4B9F-90A7-94FA88E1E43B}"/>
              </a:ext>
            </a:extLst>
          </p:cNvPr>
          <p:cNvSpPr>
            <a:spLocks noGrp="1"/>
          </p:cNvSpPr>
          <p:nvPr>
            <p:ph type="sldNum" sz="quarter" idx="12"/>
          </p:nvPr>
        </p:nvSpPr>
        <p:spPr>
          <a:xfrm>
            <a:off x="6094412" y="6346726"/>
            <a:ext cx="6476182" cy="365125"/>
          </a:xfrm>
        </p:spPr>
        <p:txBody>
          <a:bodyPr/>
          <a:lstStyle/>
          <a:p>
            <a:pPr rtl="0"/>
            <a:fld id="{7DC1BBB0-96F0-4077-A278-0F3FB5C104D3}" type="slidenum">
              <a:rPr lang="nl-NL" noProof="0" smtClean="0"/>
              <a:t>15</a:t>
            </a:fld>
            <a:endParaRPr lang="nl-NL" noProof="0"/>
          </a:p>
        </p:txBody>
      </p:sp>
      <p:sp>
        <p:nvSpPr>
          <p:cNvPr id="7" name="Tekstvak 6">
            <a:extLst>
              <a:ext uri="{FF2B5EF4-FFF2-40B4-BE49-F238E27FC236}">
                <a16:creationId xmlns:a16="http://schemas.microsoft.com/office/drawing/2014/main" id="{F35C7543-29C2-A522-A166-6B30398D75C9}"/>
              </a:ext>
            </a:extLst>
          </p:cNvPr>
          <p:cNvSpPr txBox="1"/>
          <p:nvPr/>
        </p:nvSpPr>
        <p:spPr>
          <a:xfrm>
            <a:off x="5649415" y="5930872"/>
            <a:ext cx="5458965" cy="707886"/>
          </a:xfrm>
          <a:prstGeom prst="rect">
            <a:avLst/>
          </a:prstGeom>
          <a:noFill/>
        </p:spPr>
        <p:txBody>
          <a:bodyPr wrap="square" rtlCol="0">
            <a:spAutoFit/>
          </a:bodyPr>
          <a:lstStyle/>
          <a:p>
            <a:pPr algn="ctr"/>
            <a:r>
              <a:rPr lang="nl-NL" sz="2000" b="1" dirty="0">
                <a:solidFill>
                  <a:schemeClr val="accent1">
                    <a:lumMod val="50000"/>
                  </a:schemeClr>
                </a:solidFill>
              </a:rPr>
              <a:t>Landelijk Mini-conferentie Missionaire parochie </a:t>
            </a:r>
          </a:p>
          <a:p>
            <a:pPr algn="ctr"/>
            <a:r>
              <a:rPr lang="nl-NL" sz="2000" b="1" dirty="0">
                <a:solidFill>
                  <a:schemeClr val="accent1">
                    <a:lumMod val="50000"/>
                  </a:schemeClr>
                </a:solidFill>
              </a:rPr>
              <a:t>Basiliek, Veenendaal, 6 april 2024</a:t>
            </a:r>
          </a:p>
        </p:txBody>
      </p:sp>
      <p:pic>
        <p:nvPicPr>
          <p:cNvPr id="9" name="Afbeelding 8" descr="Afbeelding met publiek, concert, overdekt, mensen&#10;&#10;Automatisch gegenereerde beschrijving">
            <a:extLst>
              <a:ext uri="{FF2B5EF4-FFF2-40B4-BE49-F238E27FC236}">
                <a16:creationId xmlns:a16="http://schemas.microsoft.com/office/drawing/2014/main" id="{D4DC3B84-DD65-882D-2963-A5720B0EA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824" y="390133"/>
            <a:ext cx="7994001" cy="5328000"/>
          </a:xfrm>
          <a:prstGeom prst="rect">
            <a:avLst/>
          </a:prstGeom>
        </p:spPr>
      </p:pic>
    </p:spTree>
    <p:extLst>
      <p:ext uri="{BB962C8B-B14F-4D97-AF65-F5344CB8AC3E}">
        <p14:creationId xmlns:p14="http://schemas.microsoft.com/office/powerpoint/2010/main" val="86197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CBC36-6FA8-B164-6519-462CDA6D5CEA}"/>
              </a:ext>
            </a:extLst>
          </p:cNvPr>
          <p:cNvSpPr>
            <a:spLocks noGrp="1"/>
          </p:cNvSpPr>
          <p:nvPr>
            <p:ph type="title"/>
          </p:nvPr>
        </p:nvSpPr>
        <p:spPr>
          <a:xfrm>
            <a:off x="0" y="18255"/>
            <a:ext cx="10512862" cy="1325563"/>
          </a:xfrm>
        </p:spPr>
        <p:txBody>
          <a:bodyPr/>
          <a:lstStyle/>
          <a:p>
            <a:r>
              <a:rPr lang="nl-NL" b="1" dirty="0">
                <a:solidFill>
                  <a:schemeClr val="accent1">
                    <a:lumMod val="50000"/>
                  </a:schemeClr>
                </a:solidFill>
              </a:rPr>
              <a:t>Wat leeft er al?</a:t>
            </a:r>
          </a:p>
        </p:txBody>
      </p:sp>
      <p:sp>
        <p:nvSpPr>
          <p:cNvPr id="3" name="Tijdelijke aanduiding voor inhoud 2">
            <a:extLst>
              <a:ext uri="{FF2B5EF4-FFF2-40B4-BE49-F238E27FC236}">
                <a16:creationId xmlns:a16="http://schemas.microsoft.com/office/drawing/2014/main" id="{EDE547C5-FA02-6C69-8EE3-E23008A6897A}"/>
              </a:ext>
            </a:extLst>
          </p:cNvPr>
          <p:cNvSpPr>
            <a:spLocks noGrp="1"/>
          </p:cNvSpPr>
          <p:nvPr>
            <p:ph idx="1"/>
          </p:nvPr>
        </p:nvSpPr>
        <p:spPr>
          <a:xfrm>
            <a:off x="837982" y="1825625"/>
            <a:ext cx="10512862" cy="1225583"/>
          </a:xfrm>
        </p:spPr>
        <p:txBody>
          <a:bodyPr/>
          <a:lstStyle/>
          <a:p>
            <a:pPr marL="514350" indent="-514350">
              <a:buClr>
                <a:srgbClr val="C00000"/>
              </a:buClr>
              <a:buFont typeface="+mj-lt"/>
              <a:buAutoNum type="arabicPeriod" startAt="7"/>
            </a:pPr>
            <a:r>
              <a:rPr lang="nl-NL" b="1" dirty="0">
                <a:solidFill>
                  <a:schemeClr val="accent1">
                    <a:lumMod val="50000"/>
                  </a:schemeClr>
                </a:solidFill>
              </a:rPr>
              <a:t>Tieners/jongerengroepen: 9 parochies</a:t>
            </a:r>
          </a:p>
        </p:txBody>
      </p:sp>
      <p:sp>
        <p:nvSpPr>
          <p:cNvPr id="4" name="Tijdelijke aanduiding voor datum 3">
            <a:extLst>
              <a:ext uri="{FF2B5EF4-FFF2-40B4-BE49-F238E27FC236}">
                <a16:creationId xmlns:a16="http://schemas.microsoft.com/office/drawing/2014/main" id="{47518E31-8700-951C-C230-3BBCA21D7B65}"/>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7F2A33AD-FC69-10CB-E160-16071B71C5D9}"/>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6BEF55DC-DC79-D385-86B6-54D489F86B90}"/>
              </a:ext>
            </a:extLst>
          </p:cNvPr>
          <p:cNvSpPr>
            <a:spLocks noGrp="1"/>
          </p:cNvSpPr>
          <p:nvPr>
            <p:ph type="sldNum" sz="quarter" idx="12"/>
          </p:nvPr>
        </p:nvSpPr>
        <p:spPr/>
        <p:txBody>
          <a:bodyPr/>
          <a:lstStyle/>
          <a:p>
            <a:pPr rtl="0"/>
            <a:fld id="{7DC1BBB0-96F0-4077-A278-0F3FB5C104D3}" type="slidenum">
              <a:rPr lang="nl-NL" noProof="0" smtClean="0"/>
              <a:t>16</a:t>
            </a:fld>
            <a:endParaRPr lang="nl-NL" noProof="0"/>
          </a:p>
        </p:txBody>
      </p:sp>
      <p:pic>
        <p:nvPicPr>
          <p:cNvPr id="5122" name="Picture 2" descr="afbeelding">
            <a:extLst>
              <a:ext uri="{FF2B5EF4-FFF2-40B4-BE49-F238E27FC236}">
                <a16:creationId xmlns:a16="http://schemas.microsoft.com/office/drawing/2014/main" id="{2950B2A3-2C10-9FB8-BCD4-9AAB788EB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427" y="2464197"/>
            <a:ext cx="4895850" cy="27717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2218C2F-6649-96DC-9BEE-47543BE4CDC9}"/>
              </a:ext>
            </a:extLst>
          </p:cNvPr>
          <p:cNvSpPr txBox="1"/>
          <p:nvPr/>
        </p:nvSpPr>
        <p:spPr>
          <a:xfrm>
            <a:off x="2638426" y="5777802"/>
            <a:ext cx="7000874" cy="461665"/>
          </a:xfrm>
          <a:prstGeom prst="rect">
            <a:avLst/>
          </a:prstGeom>
          <a:noFill/>
        </p:spPr>
        <p:txBody>
          <a:bodyPr wrap="square" rtlCol="0">
            <a:spAutoFit/>
          </a:bodyPr>
          <a:lstStyle/>
          <a:p>
            <a:r>
              <a:rPr lang="nl-NL" sz="2400" b="1" dirty="0">
                <a:solidFill>
                  <a:schemeClr val="accent1">
                    <a:lumMod val="50000"/>
                  </a:schemeClr>
                </a:solidFill>
              </a:rPr>
              <a:t>Jongerengroep van de parochie Licht van Christus</a:t>
            </a:r>
          </a:p>
        </p:txBody>
      </p:sp>
    </p:spTree>
    <p:extLst>
      <p:ext uri="{BB962C8B-B14F-4D97-AF65-F5344CB8AC3E}">
        <p14:creationId xmlns:p14="http://schemas.microsoft.com/office/powerpoint/2010/main" val="53682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E0F55-66FC-20AC-4340-3CA1A88C7CB7}"/>
              </a:ext>
            </a:extLst>
          </p:cNvPr>
          <p:cNvSpPr>
            <a:spLocks noGrp="1"/>
          </p:cNvSpPr>
          <p:nvPr>
            <p:ph type="title"/>
          </p:nvPr>
        </p:nvSpPr>
        <p:spPr>
          <a:xfrm>
            <a:off x="0" y="0"/>
            <a:ext cx="10512862" cy="1325563"/>
          </a:xfrm>
        </p:spPr>
        <p:txBody>
          <a:bodyPr/>
          <a:lstStyle/>
          <a:p>
            <a:r>
              <a:rPr lang="nl-NL" b="1" dirty="0">
                <a:solidFill>
                  <a:schemeClr val="accent1">
                    <a:lumMod val="50000"/>
                  </a:schemeClr>
                </a:solidFill>
              </a:rPr>
              <a:t>Wat leeft er?</a:t>
            </a:r>
          </a:p>
        </p:txBody>
      </p:sp>
      <p:sp>
        <p:nvSpPr>
          <p:cNvPr id="3" name="Tijdelijke aanduiding voor inhoud 2">
            <a:extLst>
              <a:ext uri="{FF2B5EF4-FFF2-40B4-BE49-F238E27FC236}">
                <a16:creationId xmlns:a16="http://schemas.microsoft.com/office/drawing/2014/main" id="{572330C5-EA19-7072-AD1C-234F2536B357}"/>
              </a:ext>
            </a:extLst>
          </p:cNvPr>
          <p:cNvSpPr>
            <a:spLocks noGrp="1"/>
          </p:cNvSpPr>
          <p:nvPr>
            <p:ph idx="1"/>
          </p:nvPr>
        </p:nvSpPr>
        <p:spPr>
          <a:xfrm>
            <a:off x="590332" y="1511300"/>
            <a:ext cx="10512862" cy="1431925"/>
          </a:xfrm>
        </p:spPr>
        <p:txBody>
          <a:bodyPr/>
          <a:lstStyle/>
          <a:p>
            <a:pPr marL="514350" indent="-514350">
              <a:buClr>
                <a:srgbClr val="C00000"/>
              </a:buClr>
              <a:buFont typeface="+mj-lt"/>
              <a:buAutoNum type="arabicPeriod" startAt="8"/>
            </a:pPr>
            <a:r>
              <a:rPr lang="nl-NL" b="1" dirty="0">
                <a:solidFill>
                  <a:schemeClr val="accent1">
                    <a:lumMod val="50000"/>
                  </a:schemeClr>
                </a:solidFill>
              </a:rPr>
              <a:t>Een bemoedigend fenomeen: 12 parochies melden ieder jaar een groeiend aantal jonge mensen dat bij hen aanklopt om tot de Kerk toe te treden</a:t>
            </a:r>
          </a:p>
        </p:txBody>
      </p:sp>
      <p:sp>
        <p:nvSpPr>
          <p:cNvPr id="4" name="Tijdelijke aanduiding voor datum 3">
            <a:extLst>
              <a:ext uri="{FF2B5EF4-FFF2-40B4-BE49-F238E27FC236}">
                <a16:creationId xmlns:a16="http://schemas.microsoft.com/office/drawing/2014/main" id="{E5DA045E-978D-8B4F-3F0D-179F2358DDC9}"/>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305B4BCF-936B-2D5D-FE6A-4C8A8DC7FF82}"/>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6E9BC656-12F4-B493-F4C7-4F268E6B907D}"/>
              </a:ext>
            </a:extLst>
          </p:cNvPr>
          <p:cNvSpPr>
            <a:spLocks noGrp="1"/>
          </p:cNvSpPr>
          <p:nvPr>
            <p:ph type="sldNum" sz="quarter" idx="12"/>
          </p:nvPr>
        </p:nvSpPr>
        <p:spPr/>
        <p:txBody>
          <a:bodyPr/>
          <a:lstStyle/>
          <a:p>
            <a:pPr rtl="0"/>
            <a:fld id="{7DC1BBB0-96F0-4077-A278-0F3FB5C104D3}" type="slidenum">
              <a:rPr lang="nl-NL" noProof="0" smtClean="0"/>
              <a:t>17</a:t>
            </a:fld>
            <a:endParaRPr lang="nl-NL" noProof="0"/>
          </a:p>
        </p:txBody>
      </p:sp>
      <p:pic>
        <p:nvPicPr>
          <p:cNvPr id="6146" name="Picture 2" descr="Franciscusparochie Asten - Volwassendoop">
            <a:extLst>
              <a:ext uri="{FF2B5EF4-FFF2-40B4-BE49-F238E27FC236}">
                <a16:creationId xmlns:a16="http://schemas.microsoft.com/office/drawing/2014/main" id="{AE4ED8DD-692F-9851-01B5-AB2D7EAA3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98" y="2811965"/>
            <a:ext cx="6214906" cy="34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61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3EEB69-6F20-302E-811B-1AFC545D102D}"/>
              </a:ext>
            </a:extLst>
          </p:cNvPr>
          <p:cNvSpPr>
            <a:spLocks noGrp="1"/>
          </p:cNvSpPr>
          <p:nvPr>
            <p:ph type="title"/>
          </p:nvPr>
        </p:nvSpPr>
        <p:spPr>
          <a:xfrm>
            <a:off x="247432" y="23812"/>
            <a:ext cx="10512862" cy="1325563"/>
          </a:xfrm>
        </p:spPr>
        <p:txBody>
          <a:bodyPr/>
          <a:lstStyle/>
          <a:p>
            <a:r>
              <a:rPr lang="nl-NL" b="1" dirty="0">
                <a:solidFill>
                  <a:schemeClr val="accent1">
                    <a:lumMod val="50000"/>
                  </a:schemeClr>
                </a:solidFill>
              </a:rPr>
              <a:t>Missionaire initiatieven die er al zijn:</a:t>
            </a:r>
          </a:p>
        </p:txBody>
      </p:sp>
      <p:sp>
        <p:nvSpPr>
          <p:cNvPr id="3" name="Tijdelijke aanduiding voor inhoud 2">
            <a:extLst>
              <a:ext uri="{FF2B5EF4-FFF2-40B4-BE49-F238E27FC236}">
                <a16:creationId xmlns:a16="http://schemas.microsoft.com/office/drawing/2014/main" id="{26EF762D-A344-5911-6DA2-E58F80490018}"/>
              </a:ext>
            </a:extLst>
          </p:cNvPr>
          <p:cNvSpPr>
            <a:spLocks noGrp="1"/>
          </p:cNvSpPr>
          <p:nvPr>
            <p:ph idx="1"/>
          </p:nvPr>
        </p:nvSpPr>
        <p:spPr/>
        <p:txBody>
          <a:bodyPr>
            <a:normAutofit/>
          </a:bodyPr>
          <a:lstStyle/>
          <a:p>
            <a:pPr>
              <a:buClr>
                <a:srgbClr val="C00000"/>
              </a:buClr>
              <a:buFont typeface="Wingdings" panose="05000000000000000000" pitchFamily="2" charset="2"/>
              <a:buChar char="§"/>
            </a:pPr>
            <a:r>
              <a:rPr lang="nl-NL" b="1" dirty="0">
                <a:solidFill>
                  <a:schemeClr val="accent1">
                    <a:lumMod val="50000"/>
                  </a:schemeClr>
                </a:solidFill>
              </a:rPr>
              <a:t>Bezoekdienst aan nieuwe bewoners</a:t>
            </a:r>
          </a:p>
          <a:p>
            <a:pPr>
              <a:buClr>
                <a:srgbClr val="C00000"/>
              </a:buClr>
              <a:buFont typeface="Wingdings" panose="05000000000000000000" pitchFamily="2" charset="2"/>
              <a:buChar char="§"/>
            </a:pPr>
            <a:r>
              <a:rPr lang="nl-NL" b="1" dirty="0">
                <a:solidFill>
                  <a:schemeClr val="accent1">
                    <a:lumMod val="50000"/>
                  </a:schemeClr>
                </a:solidFill>
              </a:rPr>
              <a:t>Zaterdags ontbijt met coördinatoren van de werkgroepen</a:t>
            </a:r>
          </a:p>
          <a:p>
            <a:pPr>
              <a:buClr>
                <a:srgbClr val="C00000"/>
              </a:buClr>
              <a:buFont typeface="Wingdings" panose="05000000000000000000" pitchFamily="2" charset="2"/>
              <a:buChar char="§"/>
            </a:pPr>
            <a:r>
              <a:rPr lang="nl-NL" b="1" dirty="0">
                <a:solidFill>
                  <a:schemeClr val="accent1">
                    <a:lumMod val="50000"/>
                  </a:schemeClr>
                </a:solidFill>
              </a:rPr>
              <a:t>Leesgroepen rond het boek </a:t>
            </a:r>
            <a:r>
              <a:rPr lang="nl-NL" b="1" i="1" dirty="0">
                <a:solidFill>
                  <a:schemeClr val="accent1">
                    <a:lumMod val="50000"/>
                  </a:schemeClr>
                </a:solidFill>
              </a:rPr>
              <a:t>Als God renoveert </a:t>
            </a:r>
            <a:r>
              <a:rPr lang="nl-NL" b="1" dirty="0">
                <a:solidFill>
                  <a:schemeClr val="accent1">
                    <a:lumMod val="50000"/>
                  </a:schemeClr>
                </a:solidFill>
              </a:rPr>
              <a:t>van James </a:t>
            </a:r>
            <a:r>
              <a:rPr lang="nl-NL" b="1" dirty="0" err="1">
                <a:solidFill>
                  <a:schemeClr val="accent1">
                    <a:lumMod val="50000"/>
                  </a:schemeClr>
                </a:solidFill>
              </a:rPr>
              <a:t>Mallon</a:t>
            </a:r>
            <a:endParaRPr lang="nl-NL" b="1" dirty="0">
              <a:solidFill>
                <a:schemeClr val="accent1">
                  <a:lumMod val="50000"/>
                </a:schemeClr>
              </a:solidFill>
            </a:endParaRPr>
          </a:p>
          <a:p>
            <a:pPr>
              <a:buClr>
                <a:srgbClr val="C00000"/>
              </a:buClr>
              <a:buFont typeface="Wingdings" panose="05000000000000000000" pitchFamily="2" charset="2"/>
              <a:buChar char="§"/>
            </a:pPr>
            <a:r>
              <a:rPr lang="nl-NL" b="1" dirty="0">
                <a:solidFill>
                  <a:schemeClr val="accent1">
                    <a:lumMod val="50000"/>
                  </a:schemeClr>
                </a:solidFill>
              </a:rPr>
              <a:t>Geloofsverdiepingscursus voor vrijwilligers (15 avonden per jaar)</a:t>
            </a:r>
          </a:p>
          <a:p>
            <a:pPr>
              <a:buClr>
                <a:srgbClr val="C00000"/>
              </a:buClr>
              <a:buFont typeface="Wingdings" panose="05000000000000000000" pitchFamily="2" charset="2"/>
              <a:buChar char="§"/>
            </a:pPr>
            <a:r>
              <a:rPr lang="nl-NL" b="1" dirty="0" err="1">
                <a:solidFill>
                  <a:schemeClr val="accent1">
                    <a:lumMod val="50000"/>
                  </a:schemeClr>
                </a:solidFill>
              </a:rPr>
              <a:t>Jeugddag</a:t>
            </a:r>
            <a:endParaRPr lang="nl-NL" b="1" dirty="0">
              <a:solidFill>
                <a:schemeClr val="accent1">
                  <a:lumMod val="50000"/>
                </a:schemeClr>
              </a:solidFill>
            </a:endParaRPr>
          </a:p>
          <a:p>
            <a:pPr>
              <a:buClr>
                <a:srgbClr val="C00000"/>
              </a:buClr>
              <a:buFont typeface="Wingdings" panose="05000000000000000000" pitchFamily="2" charset="2"/>
              <a:buChar char="§"/>
            </a:pPr>
            <a:r>
              <a:rPr lang="nl-NL" b="1" dirty="0">
                <a:solidFill>
                  <a:schemeClr val="accent1">
                    <a:lumMod val="50000"/>
                  </a:schemeClr>
                </a:solidFill>
              </a:rPr>
              <a:t>Kledingbank: Hier mensen uitnodigen om naar de kerk te komen</a:t>
            </a:r>
          </a:p>
          <a:p>
            <a:pPr>
              <a:buClr>
                <a:srgbClr val="C00000"/>
              </a:buClr>
              <a:buFont typeface="Wingdings" panose="05000000000000000000" pitchFamily="2" charset="2"/>
              <a:buChar char="§"/>
            </a:pPr>
            <a:r>
              <a:rPr lang="nl-NL" b="1" dirty="0">
                <a:solidFill>
                  <a:schemeClr val="accent1">
                    <a:lumMod val="50000"/>
                  </a:schemeClr>
                </a:solidFill>
              </a:rPr>
              <a:t>N.a.v. vicariaatsdagen: Priesters, diakens en pastorale werk(st)</a:t>
            </a:r>
            <a:r>
              <a:rPr lang="nl-NL" b="1" dirty="0" err="1">
                <a:solidFill>
                  <a:schemeClr val="accent1">
                    <a:lumMod val="50000"/>
                  </a:schemeClr>
                </a:solidFill>
              </a:rPr>
              <a:t>ers</a:t>
            </a:r>
            <a:r>
              <a:rPr lang="nl-NL" b="1" dirty="0">
                <a:solidFill>
                  <a:schemeClr val="accent1">
                    <a:lumMod val="50000"/>
                  </a:schemeClr>
                </a:solidFill>
              </a:rPr>
              <a:t> in parochies al begonnen om gebed te implementeren</a:t>
            </a:r>
          </a:p>
        </p:txBody>
      </p:sp>
      <p:sp>
        <p:nvSpPr>
          <p:cNvPr id="4" name="Tijdelijke aanduiding voor datum 3">
            <a:extLst>
              <a:ext uri="{FF2B5EF4-FFF2-40B4-BE49-F238E27FC236}">
                <a16:creationId xmlns:a16="http://schemas.microsoft.com/office/drawing/2014/main" id="{B91DEB72-5704-1B5F-2E67-DDE8DDB4A4D1}"/>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2D93A32E-AEB2-CA11-08AF-220D48D8983B}"/>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513EE9F4-22EB-CD3C-954B-74AF725C5829}"/>
              </a:ext>
            </a:extLst>
          </p:cNvPr>
          <p:cNvSpPr>
            <a:spLocks noGrp="1"/>
          </p:cNvSpPr>
          <p:nvPr>
            <p:ph type="sldNum" sz="quarter" idx="12"/>
          </p:nvPr>
        </p:nvSpPr>
        <p:spPr/>
        <p:txBody>
          <a:bodyPr/>
          <a:lstStyle/>
          <a:p>
            <a:pPr rtl="0"/>
            <a:fld id="{7DC1BBB0-96F0-4077-A278-0F3FB5C104D3}" type="slidenum">
              <a:rPr lang="nl-NL" noProof="0" smtClean="0"/>
              <a:t>18</a:t>
            </a:fld>
            <a:endParaRPr lang="nl-NL" noProof="0"/>
          </a:p>
        </p:txBody>
      </p:sp>
    </p:spTree>
    <p:extLst>
      <p:ext uri="{BB962C8B-B14F-4D97-AF65-F5344CB8AC3E}">
        <p14:creationId xmlns:p14="http://schemas.microsoft.com/office/powerpoint/2010/main" val="3775687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EFF7F-C2ED-C216-0B5F-4DDE7FFE9961}"/>
              </a:ext>
            </a:extLst>
          </p:cNvPr>
          <p:cNvSpPr>
            <a:spLocks noGrp="1"/>
          </p:cNvSpPr>
          <p:nvPr>
            <p:ph type="title"/>
          </p:nvPr>
        </p:nvSpPr>
        <p:spPr>
          <a:xfrm>
            <a:off x="0" y="63500"/>
            <a:ext cx="12188825" cy="1325563"/>
          </a:xfrm>
        </p:spPr>
        <p:txBody>
          <a:bodyPr>
            <a:normAutofit/>
          </a:bodyPr>
          <a:lstStyle/>
          <a:p>
            <a:r>
              <a:rPr lang="nl-NL" sz="3600" b="1" dirty="0">
                <a:solidFill>
                  <a:schemeClr val="accent1">
                    <a:lumMod val="50000"/>
                  </a:schemeClr>
                </a:solidFill>
                <a:latin typeface="+mn-lt"/>
              </a:rPr>
              <a:t>Wat is uw behoefte aan ondersteuning door het aartsbisdom?</a:t>
            </a:r>
          </a:p>
        </p:txBody>
      </p:sp>
      <p:sp>
        <p:nvSpPr>
          <p:cNvPr id="3" name="Tijdelijke aanduiding voor inhoud 2">
            <a:extLst>
              <a:ext uri="{FF2B5EF4-FFF2-40B4-BE49-F238E27FC236}">
                <a16:creationId xmlns:a16="http://schemas.microsoft.com/office/drawing/2014/main" id="{A1E39F60-665B-5103-9724-BF13EF8F7B3C}"/>
              </a:ext>
            </a:extLst>
          </p:cNvPr>
          <p:cNvSpPr>
            <a:spLocks noGrp="1"/>
          </p:cNvSpPr>
          <p:nvPr>
            <p:ph idx="1"/>
          </p:nvPr>
        </p:nvSpPr>
        <p:spPr/>
        <p:txBody>
          <a:bodyPr>
            <a:normAutofit fontScale="92500" lnSpcReduction="20000"/>
          </a:bodyPr>
          <a:lstStyle/>
          <a:p>
            <a:pPr marL="514350" indent="-514350">
              <a:buClr>
                <a:srgbClr val="C00000"/>
              </a:buClr>
              <a:buFont typeface="+mj-lt"/>
              <a:buAutoNum type="arabicPeriod"/>
            </a:pPr>
            <a:r>
              <a:rPr lang="nl-NL" b="1" dirty="0">
                <a:solidFill>
                  <a:schemeClr val="accent1">
                    <a:lumMod val="50000"/>
                  </a:schemeClr>
                </a:solidFill>
              </a:rPr>
              <a:t>Omgaan met weerstand</a:t>
            </a:r>
          </a:p>
          <a:p>
            <a:pPr marL="514350" indent="-514350">
              <a:buClr>
                <a:srgbClr val="C00000"/>
              </a:buClr>
              <a:buFont typeface="+mj-lt"/>
              <a:buAutoNum type="arabicPeriod"/>
            </a:pPr>
            <a:r>
              <a:rPr lang="nl-NL" b="1" dirty="0">
                <a:solidFill>
                  <a:schemeClr val="accent1">
                    <a:lumMod val="50000"/>
                  </a:schemeClr>
                </a:solidFill>
              </a:rPr>
              <a:t>Input/vorming: toerustingsdagen en inspiratie</a:t>
            </a:r>
          </a:p>
          <a:p>
            <a:pPr marL="514350" indent="-514350">
              <a:buClr>
                <a:srgbClr val="C00000"/>
              </a:buClr>
              <a:buFont typeface="+mj-lt"/>
              <a:buAutoNum type="arabicPeriod"/>
            </a:pPr>
            <a:r>
              <a:rPr lang="nl-NL" b="1" dirty="0">
                <a:solidFill>
                  <a:schemeClr val="accent1">
                    <a:lumMod val="50000"/>
                  </a:schemeClr>
                </a:solidFill>
              </a:rPr>
              <a:t>Nabijheid, steun: zorg en betrokkenheid vanuit het bisdom</a:t>
            </a:r>
          </a:p>
          <a:p>
            <a:pPr marL="514350" indent="-514350">
              <a:buClr>
                <a:srgbClr val="C00000"/>
              </a:buClr>
              <a:buFont typeface="+mj-lt"/>
              <a:buAutoNum type="arabicPeriod"/>
            </a:pPr>
            <a:r>
              <a:rPr lang="nl-NL" b="1" dirty="0">
                <a:solidFill>
                  <a:schemeClr val="accent1">
                    <a:lumMod val="50000"/>
                  </a:schemeClr>
                </a:solidFill>
              </a:rPr>
              <a:t>Begeleiding in veranderproces (maatwerk)</a:t>
            </a:r>
          </a:p>
          <a:p>
            <a:pPr marL="514350" indent="-514350">
              <a:buClr>
                <a:srgbClr val="C00000"/>
              </a:buClr>
              <a:buFont typeface="+mj-lt"/>
              <a:buAutoNum type="arabicPeriod"/>
            </a:pPr>
            <a:r>
              <a:rPr lang="nl-NL" b="1" dirty="0">
                <a:solidFill>
                  <a:schemeClr val="accent1">
                    <a:lumMod val="50000"/>
                  </a:schemeClr>
                </a:solidFill>
              </a:rPr>
              <a:t>Opbouwwerker vanuit het bisdom</a:t>
            </a:r>
          </a:p>
          <a:p>
            <a:pPr marL="514350" indent="-514350">
              <a:buClr>
                <a:srgbClr val="C00000"/>
              </a:buClr>
              <a:buFont typeface="+mj-lt"/>
              <a:buAutoNum type="arabicPeriod"/>
            </a:pPr>
            <a:r>
              <a:rPr lang="nl-NL" b="1" dirty="0">
                <a:solidFill>
                  <a:schemeClr val="accent1">
                    <a:lumMod val="50000"/>
                  </a:schemeClr>
                </a:solidFill>
              </a:rPr>
              <a:t>Missionaire Parochie – inhoud en positie missionair team</a:t>
            </a:r>
          </a:p>
          <a:p>
            <a:pPr marL="514350" indent="-514350">
              <a:buClr>
                <a:srgbClr val="C00000"/>
              </a:buClr>
              <a:buFont typeface="+mj-lt"/>
              <a:buAutoNum type="arabicPeriod"/>
            </a:pPr>
            <a:r>
              <a:rPr lang="nl-NL" b="1" dirty="0">
                <a:solidFill>
                  <a:schemeClr val="accent1">
                    <a:lumMod val="50000"/>
                  </a:schemeClr>
                </a:solidFill>
              </a:rPr>
              <a:t>’Best </a:t>
            </a:r>
            <a:r>
              <a:rPr lang="nl-NL" b="1" dirty="0" err="1">
                <a:solidFill>
                  <a:schemeClr val="accent1">
                    <a:lumMod val="50000"/>
                  </a:schemeClr>
                </a:solidFill>
              </a:rPr>
              <a:t>practices</a:t>
            </a:r>
            <a:r>
              <a:rPr lang="nl-NL" b="1" dirty="0">
                <a:solidFill>
                  <a:schemeClr val="accent1">
                    <a:lumMod val="50000"/>
                  </a:schemeClr>
                </a:solidFill>
              </a:rPr>
              <a:t>’ in kaart</a:t>
            </a:r>
          </a:p>
          <a:p>
            <a:pPr marL="514350" indent="-514350">
              <a:buClr>
                <a:srgbClr val="C00000"/>
              </a:buClr>
              <a:buFont typeface="+mj-lt"/>
              <a:buAutoNum type="arabicPeriod"/>
            </a:pPr>
            <a:r>
              <a:rPr lang="nl-NL" b="1" dirty="0">
                <a:solidFill>
                  <a:schemeClr val="accent1">
                    <a:lumMod val="50000"/>
                  </a:schemeClr>
                </a:solidFill>
              </a:rPr>
              <a:t>Steun bij samenwerking met buurtparochies</a:t>
            </a:r>
          </a:p>
          <a:p>
            <a:pPr marL="514350" indent="-514350">
              <a:buClr>
                <a:srgbClr val="C00000"/>
              </a:buClr>
              <a:buFont typeface="+mj-lt"/>
              <a:buAutoNum type="arabicPeriod"/>
            </a:pPr>
            <a:r>
              <a:rPr lang="nl-NL" b="1" dirty="0">
                <a:solidFill>
                  <a:schemeClr val="accent1">
                    <a:lumMod val="50000"/>
                  </a:schemeClr>
                </a:solidFill>
              </a:rPr>
              <a:t>Financieel/ beleid</a:t>
            </a:r>
          </a:p>
          <a:p>
            <a:pPr marL="514350" indent="-514350">
              <a:buClr>
                <a:srgbClr val="C00000"/>
              </a:buClr>
              <a:buFont typeface="+mj-lt"/>
              <a:buAutoNum type="arabicPeriod"/>
            </a:pPr>
            <a:r>
              <a:rPr lang="nl-NL" b="1" dirty="0">
                <a:solidFill>
                  <a:schemeClr val="accent1">
                    <a:lumMod val="50000"/>
                  </a:schemeClr>
                </a:solidFill>
              </a:rPr>
              <a:t> Nieuw materiaal voor liturgische muziek</a:t>
            </a:r>
          </a:p>
        </p:txBody>
      </p:sp>
      <p:sp>
        <p:nvSpPr>
          <p:cNvPr id="4" name="Tijdelijke aanduiding voor datum 3">
            <a:extLst>
              <a:ext uri="{FF2B5EF4-FFF2-40B4-BE49-F238E27FC236}">
                <a16:creationId xmlns:a16="http://schemas.microsoft.com/office/drawing/2014/main" id="{CE4F5DFA-D7EC-EEE9-4C1D-353A05C88010}"/>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4BD01CEC-A9FC-BDC8-E2D7-F3118C82289A}"/>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E53A3FA7-89B5-E499-33B2-9217C007E946}"/>
              </a:ext>
            </a:extLst>
          </p:cNvPr>
          <p:cNvSpPr>
            <a:spLocks noGrp="1"/>
          </p:cNvSpPr>
          <p:nvPr>
            <p:ph type="sldNum" sz="quarter" idx="12"/>
          </p:nvPr>
        </p:nvSpPr>
        <p:spPr/>
        <p:txBody>
          <a:bodyPr/>
          <a:lstStyle/>
          <a:p>
            <a:pPr rtl="0"/>
            <a:fld id="{7DC1BBB0-96F0-4077-A278-0F3FB5C104D3}" type="slidenum">
              <a:rPr lang="nl-NL" noProof="0" smtClean="0"/>
              <a:t>19</a:t>
            </a:fld>
            <a:endParaRPr lang="nl-NL" noProof="0"/>
          </a:p>
        </p:txBody>
      </p:sp>
    </p:spTree>
    <p:extLst>
      <p:ext uri="{BB962C8B-B14F-4D97-AF65-F5344CB8AC3E}">
        <p14:creationId xmlns:p14="http://schemas.microsoft.com/office/powerpoint/2010/main" val="331865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0C66C92-253B-F113-75BC-9E28FC738234}"/>
              </a:ext>
            </a:extLst>
          </p:cNvPr>
          <p:cNvSpPr>
            <a:spLocks noGrp="1"/>
          </p:cNvSpPr>
          <p:nvPr>
            <p:ph idx="1"/>
          </p:nvPr>
        </p:nvSpPr>
        <p:spPr>
          <a:xfrm>
            <a:off x="552231" y="2712245"/>
            <a:ext cx="10512862" cy="3694112"/>
          </a:xfrm>
        </p:spPr>
        <p:txBody>
          <a:bodyPr>
            <a:normAutofit/>
          </a:bodyPr>
          <a:lstStyle/>
          <a:p>
            <a:pPr>
              <a:lnSpc>
                <a:spcPct val="100000"/>
              </a:lnSpc>
              <a:buClr>
                <a:srgbClr val="C00000"/>
              </a:buClr>
              <a:buFont typeface="Wingdings" panose="05000000000000000000" pitchFamily="2" charset="2"/>
              <a:buChar char="§"/>
            </a:pPr>
            <a:r>
              <a:rPr lang="nl-NL" b="1" dirty="0">
                <a:solidFill>
                  <a:schemeClr val="accent6">
                    <a:lumMod val="50000"/>
                  </a:schemeClr>
                </a:solidFill>
              </a:rPr>
              <a:t>Op de eerste plaats hartelijk dank dat jullie vandaag evenals op </a:t>
            </a:r>
            <a:r>
              <a:rPr kumimoji="0" lang="nl-NL" sz="2799"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11 november</a:t>
            </a:r>
            <a:r>
              <a:rPr lang="nl-NL" b="1" dirty="0">
                <a:solidFill>
                  <a:schemeClr val="accent6">
                    <a:lumMod val="50000"/>
                  </a:schemeClr>
                </a:solidFill>
              </a:rPr>
              <a:t> vorig jaar naar deze </a:t>
            </a:r>
            <a:r>
              <a:rPr lang="nl-NL" b="1" dirty="0" err="1">
                <a:solidFill>
                  <a:schemeClr val="accent6">
                    <a:lumMod val="50000"/>
                  </a:schemeClr>
                </a:solidFill>
              </a:rPr>
              <a:t>Bisdomdag</a:t>
            </a:r>
            <a:r>
              <a:rPr lang="nl-NL" b="1" dirty="0">
                <a:solidFill>
                  <a:schemeClr val="accent6">
                    <a:lumMod val="50000"/>
                  </a:schemeClr>
                </a:solidFill>
              </a:rPr>
              <a:t> zijn gekomen om ons samen, biddend tot de Heilige Geest, te beraden op de vraag hoe onze parochies (nog meer) missionair kunnen worden.</a:t>
            </a:r>
            <a:endParaRPr lang="nl-NL" dirty="0">
              <a:solidFill>
                <a:schemeClr val="accent6">
                  <a:lumMod val="50000"/>
                </a:schemeClr>
              </a:solidFill>
            </a:endParaRPr>
          </a:p>
          <a:p>
            <a:pPr>
              <a:lnSpc>
                <a:spcPct val="100000"/>
              </a:lnSpc>
              <a:buClr>
                <a:srgbClr val="C00000"/>
              </a:buClr>
              <a:buFont typeface="Wingdings" panose="05000000000000000000" pitchFamily="2" charset="2"/>
              <a:buChar char="§"/>
            </a:pPr>
            <a:r>
              <a:rPr lang="nl-NL" b="1" dirty="0">
                <a:solidFill>
                  <a:schemeClr val="accent6">
                    <a:lumMod val="50000"/>
                  </a:schemeClr>
                </a:solidFill>
              </a:rPr>
              <a:t>Hartelijk ook voor jullie allen </a:t>
            </a:r>
            <a:r>
              <a:rPr kumimoji="0" lang="nl-NL" sz="2799"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als priester, diaken, pastoraal werker, religieus, catechetisch medewerker, diaconaal assistent en andere vrijwilligers sowieso voor jullie</a:t>
            </a:r>
            <a:r>
              <a:rPr lang="nl-NL" b="1" dirty="0">
                <a:solidFill>
                  <a:schemeClr val="accent6">
                    <a:lumMod val="50000"/>
                  </a:schemeClr>
                </a:solidFill>
              </a:rPr>
              <a:t> grote toewijding en inzet in de parochies</a:t>
            </a:r>
          </a:p>
        </p:txBody>
      </p:sp>
      <p:sp>
        <p:nvSpPr>
          <p:cNvPr id="4" name="Tijdelijke aanduiding voor datum 3">
            <a:extLst>
              <a:ext uri="{FF2B5EF4-FFF2-40B4-BE49-F238E27FC236}">
                <a16:creationId xmlns:a16="http://schemas.microsoft.com/office/drawing/2014/main" id="{8A3F9647-7F34-9C01-DDBC-48C84515B053}"/>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6018B223-E431-8611-DBA0-744BE118D64C}"/>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05FE89CC-D224-9739-1C23-261A4BEDF946}"/>
              </a:ext>
            </a:extLst>
          </p:cNvPr>
          <p:cNvSpPr>
            <a:spLocks noGrp="1"/>
          </p:cNvSpPr>
          <p:nvPr>
            <p:ph type="sldNum" sz="quarter" idx="12"/>
          </p:nvPr>
        </p:nvSpPr>
        <p:spPr/>
        <p:txBody>
          <a:bodyPr/>
          <a:lstStyle/>
          <a:p>
            <a:pPr rtl="0"/>
            <a:fld id="{7DC1BBB0-96F0-4077-A278-0F3FB5C104D3}" type="slidenum">
              <a:rPr lang="nl-NL" noProof="0" smtClean="0"/>
              <a:t>2</a:t>
            </a:fld>
            <a:endParaRPr lang="nl-NL" noProof="0"/>
          </a:p>
        </p:txBody>
      </p:sp>
      <p:pic>
        <p:nvPicPr>
          <p:cNvPr id="7" name="Afbeelding 6">
            <a:extLst>
              <a:ext uri="{FF2B5EF4-FFF2-40B4-BE49-F238E27FC236}">
                <a16:creationId xmlns:a16="http://schemas.microsoft.com/office/drawing/2014/main" id="{367684B7-F7A9-34A7-4928-166E558F9A1B}"/>
              </a:ext>
            </a:extLst>
          </p:cNvPr>
          <p:cNvPicPr>
            <a:picLocks noChangeAspect="1"/>
          </p:cNvPicPr>
          <p:nvPr/>
        </p:nvPicPr>
        <p:blipFill>
          <a:blip r:embed="rId2"/>
          <a:stretch>
            <a:fillRect/>
          </a:stretch>
        </p:blipFill>
        <p:spPr>
          <a:xfrm>
            <a:off x="2057400" y="0"/>
            <a:ext cx="7210425" cy="2486025"/>
          </a:xfrm>
          <a:prstGeom prst="rect">
            <a:avLst/>
          </a:prstGeom>
        </p:spPr>
      </p:pic>
    </p:spTree>
    <p:extLst>
      <p:ext uri="{BB962C8B-B14F-4D97-AF65-F5344CB8AC3E}">
        <p14:creationId xmlns:p14="http://schemas.microsoft.com/office/powerpoint/2010/main" val="564237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4DFD4-135D-116A-69F5-7DCCA73ECAF8}"/>
              </a:ext>
            </a:extLst>
          </p:cNvPr>
          <p:cNvSpPr>
            <a:spLocks noGrp="1"/>
          </p:cNvSpPr>
          <p:nvPr>
            <p:ph type="title"/>
          </p:nvPr>
        </p:nvSpPr>
        <p:spPr>
          <a:xfrm>
            <a:off x="115503" y="365126"/>
            <a:ext cx="11235341" cy="1325563"/>
          </a:xfrm>
        </p:spPr>
        <p:txBody>
          <a:bodyPr>
            <a:normAutofit fontScale="90000"/>
          </a:bodyPr>
          <a:lstStyle/>
          <a:p>
            <a:pPr marL="0" marR="0" lvl="0" indent="0" defTabSz="914126" rtl="0" eaLnBrk="1" fontAlgn="auto" latinLnBrk="0" hangingPunct="1">
              <a:lnSpc>
                <a:spcPct val="90000"/>
              </a:lnSpc>
              <a:spcBef>
                <a:spcPts val="1000"/>
              </a:spcBef>
              <a:spcAft>
                <a:spcPts val="0"/>
              </a:spcAft>
              <a:tabLst/>
              <a:defRPr/>
            </a:pPr>
            <a:r>
              <a:rPr kumimoji="0" lang="nl-NL" sz="3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 aanbod van het aartsbisdom voor ondersteuning in ket kader van het missionaire project hoort  u aan het einde van deze </a:t>
            </a:r>
            <a:r>
              <a:rPr kumimoji="0" lang="nl-NL" sz="31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Bisdomdag</a:t>
            </a:r>
            <a:r>
              <a:rPr kumimoji="0" lang="nl-NL" sz="3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br>
              <a:rPr kumimoji="0" lang="nl-NL" sz="3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nl-NL" sz="3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Het eerste en wellicht belangrijkste punt van het aanbod van het aartsbisdom noem ik echter nu al.</a:t>
            </a:r>
            <a:br>
              <a:rPr kumimoji="0" lang="nl-NL" sz="2799"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endParaRPr lang="nl-NL" dirty="0"/>
          </a:p>
        </p:txBody>
      </p:sp>
      <p:sp>
        <p:nvSpPr>
          <p:cNvPr id="3" name="Tijdelijke aanduiding voor inhoud 2">
            <a:extLst>
              <a:ext uri="{FF2B5EF4-FFF2-40B4-BE49-F238E27FC236}">
                <a16:creationId xmlns:a16="http://schemas.microsoft.com/office/drawing/2014/main" id="{BBB98FFC-84D5-D93F-261E-3BD344D39CDE}"/>
              </a:ext>
            </a:extLst>
          </p:cNvPr>
          <p:cNvSpPr>
            <a:spLocks noGrp="1"/>
          </p:cNvSpPr>
          <p:nvPr>
            <p:ph idx="1"/>
          </p:nvPr>
        </p:nvSpPr>
        <p:spPr>
          <a:xfrm>
            <a:off x="306989" y="1430275"/>
            <a:ext cx="10512862" cy="4351338"/>
          </a:xfrm>
        </p:spPr>
        <p:txBody>
          <a:bodyPr/>
          <a:lstStyle/>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r>
              <a:rPr kumimoji="0" lang="nl-NL"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kumimoji="0" lang="nl-NL"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lang="nl-NL" sz="2400" b="1" dirty="0">
              <a:solidFill>
                <a:srgbClr val="4472C4">
                  <a:lumMod val="50000"/>
                </a:srgbClr>
              </a:solidFill>
              <a:latin typeface="Calibri" panose="020F0502020204030204"/>
            </a:endParaRP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kumimoji="0" lang="nl-NL"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lang="nl-NL" sz="2400" b="1" dirty="0">
              <a:solidFill>
                <a:srgbClr val="4472C4">
                  <a:lumMod val="50000"/>
                </a:srgbClr>
              </a:solidFill>
              <a:latin typeface="Calibri" panose="020F0502020204030204"/>
            </a:endParaRP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kumimoji="0" lang="nl-NL"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914126" marR="0" lvl="2" indent="0" algn="l"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endParaRPr lang="nl-NL" sz="2400" b="1" dirty="0">
              <a:solidFill>
                <a:srgbClr val="4472C4">
                  <a:lumMod val="50000"/>
                </a:srgbClr>
              </a:solidFill>
              <a:latin typeface="Calibri" panose="020F0502020204030204"/>
            </a:endParaRPr>
          </a:p>
          <a:p>
            <a:endParaRPr lang="nl-NL" dirty="0"/>
          </a:p>
        </p:txBody>
      </p:sp>
      <p:sp>
        <p:nvSpPr>
          <p:cNvPr id="4" name="Tijdelijke aanduiding voor datum 3">
            <a:extLst>
              <a:ext uri="{FF2B5EF4-FFF2-40B4-BE49-F238E27FC236}">
                <a16:creationId xmlns:a16="http://schemas.microsoft.com/office/drawing/2014/main" id="{620214A9-D328-0F20-4D85-1B9A6E5E5E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30 november 2024</a:t>
            </a:r>
          </a:p>
        </p:txBody>
      </p:sp>
      <p:sp>
        <p:nvSpPr>
          <p:cNvPr id="5" name="Tijdelijke aanduiding voor voettekst 4">
            <a:extLst>
              <a:ext uri="{FF2B5EF4-FFF2-40B4-BE49-F238E27FC236}">
                <a16:creationId xmlns:a16="http://schemas.microsoft.com/office/drawing/2014/main" id="{C4DE167F-10AB-7ED6-303F-510481207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Ede,, Bisdomdag</a:t>
            </a:r>
          </a:p>
        </p:txBody>
      </p:sp>
      <p:sp>
        <p:nvSpPr>
          <p:cNvPr id="6" name="Tijdelijke aanduiding voor dianummer 5">
            <a:extLst>
              <a:ext uri="{FF2B5EF4-FFF2-40B4-BE49-F238E27FC236}">
                <a16:creationId xmlns:a16="http://schemas.microsoft.com/office/drawing/2014/main" id="{A4704C43-075B-ECAC-2BA5-71CAB0531D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1BBB0-96F0-4077-A278-0F3FB5C104D3}"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Afbeelding 8" descr="Afbeelding met buitenshuis, gebouw, raam, boom&#10;&#10;Automatisch gegenereerde beschrijving">
            <a:extLst>
              <a:ext uri="{FF2B5EF4-FFF2-40B4-BE49-F238E27FC236}">
                <a16:creationId xmlns:a16="http://schemas.microsoft.com/office/drawing/2014/main" id="{A7C609C7-3F93-3DB5-D0F5-64ADE6048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225" y="1570701"/>
            <a:ext cx="7236000" cy="5427000"/>
          </a:xfrm>
          <a:prstGeom prst="rect">
            <a:avLst/>
          </a:prstGeom>
        </p:spPr>
      </p:pic>
    </p:spTree>
    <p:extLst>
      <p:ext uri="{BB962C8B-B14F-4D97-AF65-F5344CB8AC3E}">
        <p14:creationId xmlns:p14="http://schemas.microsoft.com/office/powerpoint/2010/main" val="1535023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B55EEF1-D558-76F7-2802-C76054D1B2CB}"/>
              </a:ext>
            </a:extLst>
          </p:cNvPr>
          <p:cNvSpPr>
            <a:spLocks noGrp="1"/>
          </p:cNvSpPr>
          <p:nvPr>
            <p:ph idx="1"/>
          </p:nvPr>
        </p:nvSpPr>
        <p:spPr>
          <a:xfrm>
            <a:off x="0" y="635000"/>
            <a:ext cx="5600700" cy="4375150"/>
          </a:xfrm>
        </p:spPr>
        <p:txBody>
          <a:bodyPr>
            <a:normAutofit lnSpcReduction="10000"/>
          </a:bodyPr>
          <a:lstStyle/>
          <a:p>
            <a:pPr marL="514350" marR="0" lvl="0" indent="-514350" algn="l" defTabSz="914126" rtl="0" eaLnBrk="1" fontAlgn="auto" latinLnBrk="0" hangingPunct="1">
              <a:lnSpc>
                <a:spcPct val="90000"/>
              </a:lnSpc>
              <a:spcBef>
                <a:spcPts val="1000"/>
              </a:spcBef>
              <a:spcAft>
                <a:spcPts val="0"/>
              </a:spcAft>
              <a:buClr>
                <a:srgbClr val="C00000"/>
              </a:buClr>
              <a:buSzTx/>
              <a:buFont typeface="+mj-lt"/>
              <a:buAutoNum type="arabicPeriod"/>
              <a:tabLst/>
              <a:defRPr/>
            </a:pPr>
            <a:r>
              <a:rPr kumimoji="0" lang="nl-NL" sz="5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Dienstverlener missionaire parochie</a:t>
            </a:r>
          </a:p>
          <a:p>
            <a:pPr marL="0" marR="0" lvl="0" indent="0" algn="l" defTabSz="914126" rtl="0" eaLnBrk="1" fontAlgn="auto" latinLnBrk="0" hangingPunct="1">
              <a:lnSpc>
                <a:spcPct val="90000"/>
              </a:lnSpc>
              <a:spcBef>
                <a:spcPts val="1000"/>
              </a:spcBef>
              <a:spcAft>
                <a:spcPts val="0"/>
              </a:spcAft>
              <a:buClr>
                <a:srgbClr val="C00000"/>
              </a:buClr>
              <a:buSzTx/>
              <a:buNone/>
              <a:tabLst/>
              <a:defRPr/>
            </a:pPr>
            <a:endParaRPr kumimoji="0" lang="nl-NL" sz="51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914126" marR="0" lvl="2" indent="0" algn="ctr"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Mevr. </a:t>
            </a:r>
            <a:r>
              <a:rPr kumimoji="0" lang="nl-NL" sz="32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Stephie</a:t>
            </a:r>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The-Mertens </a:t>
            </a:r>
          </a:p>
          <a:p>
            <a:pPr marL="914126" marR="0" lvl="2" indent="0" algn="ctr" defTabSz="914126" rtl="0" eaLnBrk="1" fontAlgn="auto" latinLnBrk="0" hangingPunct="1">
              <a:lnSpc>
                <a:spcPct val="90000"/>
              </a:lnSpc>
              <a:spcBef>
                <a:spcPts val="500"/>
              </a:spcBef>
              <a:spcAft>
                <a:spcPts val="0"/>
              </a:spcAft>
              <a:buClr>
                <a:srgbClr val="C00000"/>
              </a:buClr>
              <a:buSzTx/>
              <a:buFont typeface="Arial" panose="020B0604020202020204" pitchFamily="34" charset="0"/>
              <a:buNone/>
              <a:tabLst/>
              <a:defRPr/>
            </a:pPr>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vanaf 1 december 2024</a:t>
            </a:r>
          </a:p>
          <a:p>
            <a:endParaRPr lang="nl-NL" dirty="0"/>
          </a:p>
        </p:txBody>
      </p:sp>
      <p:sp>
        <p:nvSpPr>
          <p:cNvPr id="4" name="Tijdelijke aanduiding voor datum 3">
            <a:extLst>
              <a:ext uri="{FF2B5EF4-FFF2-40B4-BE49-F238E27FC236}">
                <a16:creationId xmlns:a16="http://schemas.microsoft.com/office/drawing/2014/main" id="{22B2AB53-6F62-8CAC-5C54-A74DE1FBAE1D}"/>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1AE11C38-4851-389B-BC1B-BC949C273B92}"/>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01A5CCF3-036A-90A2-D4DD-B680A12B4F48}"/>
              </a:ext>
            </a:extLst>
          </p:cNvPr>
          <p:cNvSpPr>
            <a:spLocks noGrp="1"/>
          </p:cNvSpPr>
          <p:nvPr>
            <p:ph type="sldNum" sz="quarter" idx="12"/>
          </p:nvPr>
        </p:nvSpPr>
        <p:spPr/>
        <p:txBody>
          <a:bodyPr/>
          <a:lstStyle/>
          <a:p>
            <a:pPr rtl="0"/>
            <a:fld id="{7DC1BBB0-96F0-4077-A278-0F3FB5C104D3}" type="slidenum">
              <a:rPr lang="nl-NL" noProof="0" smtClean="0"/>
              <a:t>21</a:t>
            </a:fld>
            <a:endParaRPr lang="nl-NL" noProof="0"/>
          </a:p>
        </p:txBody>
      </p:sp>
      <p:pic>
        <p:nvPicPr>
          <p:cNvPr id="3074" name="Picture 2">
            <a:extLst>
              <a:ext uri="{FF2B5EF4-FFF2-40B4-BE49-F238E27FC236}">
                <a16:creationId xmlns:a16="http://schemas.microsoft.com/office/drawing/2014/main" id="{294309E9-F378-0DE5-CCE6-53208D833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113" y="0"/>
            <a:ext cx="6208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8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E39D3-C147-4B85-2690-2AF53EE4C359}"/>
              </a:ext>
            </a:extLst>
          </p:cNvPr>
          <p:cNvSpPr>
            <a:spLocks noGrp="1"/>
          </p:cNvSpPr>
          <p:nvPr>
            <p:ph type="title"/>
          </p:nvPr>
        </p:nvSpPr>
        <p:spPr>
          <a:xfrm>
            <a:off x="-33338" y="624797"/>
            <a:ext cx="12255500" cy="1325563"/>
          </a:xfrm>
        </p:spPr>
        <p:txBody>
          <a:bodyPr>
            <a:noAutofit/>
          </a:bodyPr>
          <a:lstStyle/>
          <a:p>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Laten we ons vandaag bidden tot de Heilige Geest dat Hij ons </a:t>
            </a:r>
            <a:r>
              <a:rPr lang="nl-NL" sz="32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i</a:t>
            </a:r>
            <a:r>
              <a:rPr kumimoji="0" lang="nl-NL"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nnerlijk</a:t>
            </a:r>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verlicht zodat we de wegen ontdekken waarlangs wij van onze parochies echte missionaire parochies kunnen maken en mensen weer met Christus en zijn Evangelie in contact kunnen brengen. Doen we dat op voorspraak van de Heilige Maagd Maria, de moeder van God, en de </a:t>
            </a:r>
            <a:b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l-NL"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H. Willibrord, de patroon van ons aartsbisdom</a:t>
            </a:r>
            <a:endParaRPr lang="nl-NL"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Tijdelijke aanduiding voor datum 3">
            <a:extLst>
              <a:ext uri="{FF2B5EF4-FFF2-40B4-BE49-F238E27FC236}">
                <a16:creationId xmlns:a16="http://schemas.microsoft.com/office/drawing/2014/main" id="{6F8E98EC-FF5D-DB78-8328-72888AD2DF3F}"/>
              </a:ext>
            </a:extLst>
          </p:cNvPr>
          <p:cNvSpPr>
            <a:spLocks noGrp="1"/>
          </p:cNvSpPr>
          <p:nvPr>
            <p:ph type="dt" sz="half" idx="10"/>
          </p:nvPr>
        </p:nvSpPr>
        <p:spPr/>
        <p:txBody>
          <a:bodyPr/>
          <a:lstStyle/>
          <a:p>
            <a:r>
              <a:rPr lang="nl-NL" dirty="0" err="1"/>
              <a:t>OntvangsOfficiële</a:t>
            </a:r>
            <a:r>
              <a:rPr lang="nl-NL" dirty="0"/>
              <a:t> replica beeld Maria van Fatima in Utrecht30 november 2024</a:t>
            </a:r>
          </a:p>
        </p:txBody>
      </p:sp>
      <p:sp>
        <p:nvSpPr>
          <p:cNvPr id="5" name="Tijdelijke aanduiding voor voettekst 4">
            <a:extLst>
              <a:ext uri="{FF2B5EF4-FFF2-40B4-BE49-F238E27FC236}">
                <a16:creationId xmlns:a16="http://schemas.microsoft.com/office/drawing/2014/main" id="{4520812A-339E-2F2F-DA2D-F781A1E7BE96}"/>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B33B2FCE-7B74-CF2C-C750-74E373DD9F76}"/>
              </a:ext>
            </a:extLst>
          </p:cNvPr>
          <p:cNvSpPr>
            <a:spLocks noGrp="1"/>
          </p:cNvSpPr>
          <p:nvPr>
            <p:ph type="sldNum" sz="quarter" idx="12"/>
          </p:nvPr>
        </p:nvSpPr>
        <p:spPr>
          <a:xfrm>
            <a:off x="8608357" y="6379279"/>
            <a:ext cx="2742486" cy="365125"/>
          </a:xfrm>
        </p:spPr>
        <p:txBody>
          <a:bodyPr/>
          <a:lstStyle/>
          <a:p>
            <a:pPr rtl="0"/>
            <a:fld id="{7DC1BBB0-96F0-4077-A278-0F3FB5C104D3}" type="slidenum">
              <a:rPr lang="nl-NL" noProof="0" smtClean="0"/>
              <a:t>22</a:t>
            </a:fld>
            <a:endParaRPr lang="nl-NL" noProof="0"/>
          </a:p>
        </p:txBody>
      </p:sp>
      <p:pic>
        <p:nvPicPr>
          <p:cNvPr id="7170" name="Picture 2" descr="Officiële replica beeld Maria van Fatima in Utrecht - Katholiek Nieuwsblad">
            <a:extLst>
              <a:ext uri="{FF2B5EF4-FFF2-40B4-BE49-F238E27FC236}">
                <a16:creationId xmlns:a16="http://schemas.microsoft.com/office/drawing/2014/main" id="{587ACB16-F503-2CF2-29DF-A5DB390EE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2" y="2874922"/>
            <a:ext cx="4694962" cy="3132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F6433956-E726-5022-08C1-E94F27092587}"/>
              </a:ext>
            </a:extLst>
          </p:cNvPr>
          <p:cNvSpPr txBox="1"/>
          <p:nvPr/>
        </p:nvSpPr>
        <p:spPr>
          <a:xfrm>
            <a:off x="0" y="6119304"/>
            <a:ext cx="5600700" cy="646331"/>
          </a:xfrm>
          <a:prstGeom prst="rect">
            <a:avLst/>
          </a:prstGeom>
          <a:noFill/>
        </p:spPr>
        <p:txBody>
          <a:bodyPr wrap="square" rtlCol="0">
            <a:spAutoFit/>
          </a:bodyPr>
          <a:lstStyle/>
          <a:p>
            <a:r>
              <a:rPr lang="nl-NL" b="1" dirty="0">
                <a:solidFill>
                  <a:schemeClr val="accent1">
                    <a:lumMod val="50000"/>
                  </a:schemeClr>
                </a:solidFill>
              </a:rPr>
              <a:t>Ontvangst replica beeld van Maria van Fatima tijdens vespers in kapel bisschopshuis te Utrecht, 6 januari 2017</a:t>
            </a:r>
          </a:p>
        </p:txBody>
      </p:sp>
      <p:pic>
        <p:nvPicPr>
          <p:cNvPr id="7172" name="Picture 4" descr="Foto">
            <a:extLst>
              <a:ext uri="{FF2B5EF4-FFF2-40B4-BE49-F238E27FC236}">
                <a16:creationId xmlns:a16="http://schemas.microsoft.com/office/drawing/2014/main" id="{FFB6B633-98F3-647A-41C9-1553FBD25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279" y="2883713"/>
            <a:ext cx="5544000" cy="311441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C977C0A9-3422-74C8-9D4E-07D47CAE9C24}"/>
              </a:ext>
            </a:extLst>
          </p:cNvPr>
          <p:cNvSpPr txBox="1"/>
          <p:nvPr/>
        </p:nvSpPr>
        <p:spPr>
          <a:xfrm>
            <a:off x="6438683" y="6119304"/>
            <a:ext cx="5783480" cy="369332"/>
          </a:xfrm>
          <a:prstGeom prst="rect">
            <a:avLst/>
          </a:prstGeom>
          <a:noFill/>
        </p:spPr>
        <p:txBody>
          <a:bodyPr wrap="square" rtlCol="0">
            <a:spAutoFit/>
          </a:bodyPr>
          <a:lstStyle/>
          <a:p>
            <a:r>
              <a:rPr lang="nl-NL" b="1" dirty="0">
                <a:solidFill>
                  <a:schemeClr val="accent1">
                    <a:lumMod val="50000"/>
                  </a:schemeClr>
                </a:solidFill>
              </a:rPr>
              <a:t>Standbeeld van St. Willibrord in Utrecht bij de Janskerk</a:t>
            </a:r>
          </a:p>
        </p:txBody>
      </p:sp>
    </p:spTree>
    <p:extLst>
      <p:ext uri="{BB962C8B-B14F-4D97-AF65-F5344CB8AC3E}">
        <p14:creationId xmlns:p14="http://schemas.microsoft.com/office/powerpoint/2010/main" val="26743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C7230-2106-04DC-6A6A-7C1874C719D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AE68B99-F49B-D367-BDAD-B4D3D86D5389}"/>
              </a:ext>
            </a:extLst>
          </p:cNvPr>
          <p:cNvSpPr>
            <a:spLocks noGrp="1"/>
          </p:cNvSpPr>
          <p:nvPr>
            <p:ph idx="1"/>
          </p:nvPr>
        </p:nvSpPr>
        <p:spPr>
          <a:xfrm>
            <a:off x="628431" y="2647950"/>
            <a:ext cx="10512862" cy="4351338"/>
          </a:xfrm>
        </p:spPr>
        <p:txBody>
          <a:bodyPr>
            <a:normAutofit fontScale="92500" lnSpcReduction="20000"/>
          </a:bodyPr>
          <a:lstStyle/>
          <a:p>
            <a:pPr>
              <a:lnSpc>
                <a:spcPct val="100000"/>
              </a:lnSpc>
              <a:buClr>
                <a:srgbClr val="C00000"/>
              </a:buClr>
              <a:buFont typeface="Wingdings" panose="05000000000000000000" pitchFamily="2" charset="2"/>
              <a:buChar char="§"/>
            </a:pPr>
            <a:r>
              <a:rPr lang="nl-NL" b="1" dirty="0">
                <a:solidFill>
                  <a:schemeClr val="accent6">
                    <a:lumMod val="50000"/>
                  </a:schemeClr>
                </a:solidFill>
              </a:rPr>
              <a:t>Een bijzonder woord van dank aan de parochies die zo edelmoedig en enthousiast hebben gereageerd op de oproep tijdens de vorige </a:t>
            </a:r>
            <a:r>
              <a:rPr lang="nl-NL" b="1" dirty="0" err="1">
                <a:solidFill>
                  <a:schemeClr val="accent6">
                    <a:lumMod val="50000"/>
                  </a:schemeClr>
                </a:solidFill>
              </a:rPr>
              <a:t>Bisdomdag</a:t>
            </a:r>
            <a:r>
              <a:rPr lang="nl-NL" b="1" dirty="0">
                <a:solidFill>
                  <a:schemeClr val="accent6">
                    <a:lumMod val="50000"/>
                  </a:schemeClr>
                </a:solidFill>
              </a:rPr>
              <a:t> om missionair te worden. Een verheugend aantal parochies heeft al direct in het eerste jaar van ons 3-jarig project missionaire parochie een aantal mooie en vruchtbare missionaire initiatieven genomen.</a:t>
            </a:r>
            <a:endParaRPr lang="nl-NL" dirty="0">
              <a:solidFill>
                <a:schemeClr val="accent6">
                  <a:lumMod val="50000"/>
                </a:schemeClr>
              </a:solidFill>
            </a:endParaRPr>
          </a:p>
          <a:p>
            <a:pPr>
              <a:lnSpc>
                <a:spcPct val="100000"/>
              </a:lnSpc>
              <a:buClr>
                <a:srgbClr val="C00000"/>
              </a:buClr>
              <a:buFont typeface="Wingdings" panose="05000000000000000000" pitchFamily="2" charset="2"/>
              <a:buChar char="§"/>
            </a:pPr>
            <a:r>
              <a:rPr lang="nl-NL" b="1" dirty="0">
                <a:solidFill>
                  <a:schemeClr val="accent6">
                    <a:lumMod val="50000"/>
                  </a:schemeClr>
                </a:solidFill>
              </a:rPr>
              <a:t>In een aantal parochies zijn nog geen missionaire projecten opgezet, maar dat is alleszins begrijpelijk. Diverse parochies verkeren nog in een fase van fusie en kerksluiting of hebben die pas afgesloten. Het ontwikkelen van missionaire projecten vergt een andere cultuur in het pastoraat. Een cultuuromslag kost tijd en moet zorgvuldig worden begeleid. Hierbij kan het aartsbisdom overigens desgewenst hulp bieden.</a:t>
            </a:r>
          </a:p>
        </p:txBody>
      </p:sp>
      <p:sp>
        <p:nvSpPr>
          <p:cNvPr id="4" name="Tijdelijke aanduiding voor datum 3">
            <a:extLst>
              <a:ext uri="{FF2B5EF4-FFF2-40B4-BE49-F238E27FC236}">
                <a16:creationId xmlns:a16="http://schemas.microsoft.com/office/drawing/2014/main" id="{0CCFDDEA-12F5-E1A4-6676-1B6B08D0EE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30 november 2024</a:t>
            </a:r>
          </a:p>
        </p:txBody>
      </p:sp>
      <p:sp>
        <p:nvSpPr>
          <p:cNvPr id="5" name="Tijdelijke aanduiding voor voettekst 4">
            <a:extLst>
              <a:ext uri="{FF2B5EF4-FFF2-40B4-BE49-F238E27FC236}">
                <a16:creationId xmlns:a16="http://schemas.microsoft.com/office/drawing/2014/main" id="{2DAAF0B5-511F-94B6-7416-DC1A3CEF8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Ede,, Bisdomdag</a:t>
            </a:r>
          </a:p>
        </p:txBody>
      </p:sp>
      <p:sp>
        <p:nvSpPr>
          <p:cNvPr id="6" name="Tijdelijke aanduiding voor dianummer 5">
            <a:extLst>
              <a:ext uri="{FF2B5EF4-FFF2-40B4-BE49-F238E27FC236}">
                <a16:creationId xmlns:a16="http://schemas.microsoft.com/office/drawing/2014/main" id="{1FED4F90-7946-C40B-380C-347FE25830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1BBB0-96F0-4077-A278-0F3FB5C104D3}"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E6AC8CCB-DBCC-A7D1-EF6A-787B40B2F11D}"/>
              </a:ext>
            </a:extLst>
          </p:cNvPr>
          <p:cNvPicPr>
            <a:picLocks noChangeAspect="1"/>
          </p:cNvPicPr>
          <p:nvPr/>
        </p:nvPicPr>
        <p:blipFill>
          <a:blip r:embed="rId2"/>
          <a:stretch>
            <a:fillRect/>
          </a:stretch>
        </p:blipFill>
        <p:spPr>
          <a:xfrm>
            <a:off x="1962150" y="0"/>
            <a:ext cx="6915150" cy="2486025"/>
          </a:xfrm>
          <a:prstGeom prst="rect">
            <a:avLst/>
          </a:prstGeom>
        </p:spPr>
      </p:pic>
    </p:spTree>
    <p:extLst>
      <p:ext uri="{BB962C8B-B14F-4D97-AF65-F5344CB8AC3E}">
        <p14:creationId xmlns:p14="http://schemas.microsoft.com/office/powerpoint/2010/main" val="1322240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14F54-EEEE-C119-75D0-E2C9A9AEB98F}"/>
              </a:ext>
            </a:extLst>
          </p:cNvPr>
          <p:cNvSpPr>
            <a:spLocks noGrp="1"/>
          </p:cNvSpPr>
          <p:nvPr>
            <p:ph type="title"/>
          </p:nvPr>
        </p:nvSpPr>
        <p:spPr>
          <a:xfrm>
            <a:off x="0" y="252027"/>
            <a:ext cx="3580468" cy="1325563"/>
          </a:xfrm>
        </p:spPr>
        <p:txBody>
          <a:bodyPr>
            <a:noAutofit/>
          </a:bodyPr>
          <a:lstStyle/>
          <a:p>
            <a:r>
              <a:rPr lang="nl-NL" sz="3200" b="1" dirty="0">
                <a:solidFill>
                  <a:schemeClr val="accent1">
                    <a:lumMod val="50000"/>
                  </a:schemeClr>
                </a:solidFill>
              </a:rPr>
              <a:t>De eerste fase van het missionaire project (februari t/m augustus 2024)</a:t>
            </a:r>
          </a:p>
        </p:txBody>
      </p:sp>
      <p:sp>
        <p:nvSpPr>
          <p:cNvPr id="4" name="Tijdelijke aanduiding voor datum 3">
            <a:extLst>
              <a:ext uri="{FF2B5EF4-FFF2-40B4-BE49-F238E27FC236}">
                <a16:creationId xmlns:a16="http://schemas.microsoft.com/office/drawing/2014/main" id="{9A9F2AF0-674A-86D5-ECF8-8ED1FB21117E}"/>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382DEC3C-85F5-99FA-89A4-ED23526CFBAD}"/>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5B28467D-2741-57A4-EE90-17EAEF6C45E0}"/>
              </a:ext>
            </a:extLst>
          </p:cNvPr>
          <p:cNvSpPr>
            <a:spLocks noGrp="1"/>
          </p:cNvSpPr>
          <p:nvPr>
            <p:ph type="sldNum" sz="quarter" idx="12"/>
          </p:nvPr>
        </p:nvSpPr>
        <p:spPr/>
        <p:txBody>
          <a:bodyPr/>
          <a:lstStyle/>
          <a:p>
            <a:pPr rtl="0"/>
            <a:fld id="{7DC1BBB0-96F0-4077-A278-0F3FB5C104D3}" type="slidenum">
              <a:rPr lang="nl-NL" noProof="0" smtClean="0"/>
              <a:t>4</a:t>
            </a:fld>
            <a:endParaRPr lang="nl-NL" noProof="0"/>
          </a:p>
        </p:txBody>
      </p:sp>
      <p:sp>
        <p:nvSpPr>
          <p:cNvPr id="7" name="Tekstvak 6">
            <a:extLst>
              <a:ext uri="{FF2B5EF4-FFF2-40B4-BE49-F238E27FC236}">
                <a16:creationId xmlns:a16="http://schemas.microsoft.com/office/drawing/2014/main" id="{A8BCB255-C632-F81A-AEF8-9BC03654B799}"/>
              </a:ext>
            </a:extLst>
          </p:cNvPr>
          <p:cNvSpPr txBox="1"/>
          <p:nvPr/>
        </p:nvSpPr>
        <p:spPr>
          <a:xfrm>
            <a:off x="23548" y="1840814"/>
            <a:ext cx="4113729" cy="4893647"/>
          </a:xfrm>
          <a:prstGeom prst="rect">
            <a:avLst/>
          </a:prstGeom>
          <a:noFill/>
        </p:spPr>
        <p:txBody>
          <a:bodyPr wrap="square" rtlCol="0">
            <a:spAutoFit/>
          </a:bodyPr>
          <a:lstStyle/>
          <a:p>
            <a:r>
              <a:rPr lang="nl-NL" sz="2200" b="1" dirty="0">
                <a:solidFill>
                  <a:schemeClr val="accent1">
                    <a:lumMod val="50000"/>
                  </a:schemeClr>
                </a:solidFill>
              </a:rPr>
              <a:t>Gesprekken met priesters, diakens en pastorale werk(st)</a:t>
            </a:r>
            <a:r>
              <a:rPr lang="nl-NL" sz="2200" b="1" dirty="0" err="1">
                <a:solidFill>
                  <a:schemeClr val="accent1">
                    <a:lumMod val="50000"/>
                  </a:schemeClr>
                </a:solidFill>
              </a:rPr>
              <a:t>ers</a:t>
            </a:r>
            <a:r>
              <a:rPr lang="nl-NL" sz="2200" b="1" dirty="0">
                <a:solidFill>
                  <a:schemeClr val="accent1">
                    <a:lumMod val="50000"/>
                  </a:schemeClr>
                </a:solidFill>
              </a:rPr>
              <a:t> in afzonderlijke parochies, gevoerd door van de vicarissen van de drie regiovicariaten samen met een Mevr. Ina Ruiter van X-Pand of Mevr. Mirjam Spruit van het Centrum voor Parochiespiritualiteit in het voorjaar van 2024 over de omvorming van de parochie tot een missionaire parochie. </a:t>
            </a:r>
          </a:p>
          <a:p>
            <a:r>
              <a:rPr lang="nl-NL" sz="2200" b="1" dirty="0">
                <a:solidFill>
                  <a:schemeClr val="accent1">
                    <a:lumMod val="50000"/>
                  </a:schemeClr>
                </a:solidFill>
              </a:rPr>
              <a:t>De ontvangst was overal open </a:t>
            </a:r>
            <a:r>
              <a:rPr lang="nl-NL" sz="2400" b="1" dirty="0">
                <a:solidFill>
                  <a:schemeClr val="accent1">
                    <a:lumMod val="50000"/>
                  </a:schemeClr>
                </a:solidFill>
              </a:rPr>
              <a:t>en gastvrij</a:t>
            </a:r>
          </a:p>
        </p:txBody>
      </p:sp>
      <p:pic>
        <p:nvPicPr>
          <p:cNvPr id="1028" name="Picture 4" descr="Voorbeeld van afbeelding">
            <a:extLst>
              <a:ext uri="{FF2B5EF4-FFF2-40B4-BE49-F238E27FC236}">
                <a16:creationId xmlns:a16="http://schemas.microsoft.com/office/drawing/2014/main" id="{5A118014-909A-75D7-5B66-1EAF6B66BF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1277" y="656136"/>
            <a:ext cx="7884000" cy="539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BDDAC-20CC-4FED-863F-5C3BF76CFC50}"/>
              </a:ext>
            </a:extLst>
          </p:cNvPr>
          <p:cNvSpPr>
            <a:spLocks noGrp="1"/>
          </p:cNvSpPr>
          <p:nvPr>
            <p:ph type="title"/>
          </p:nvPr>
        </p:nvSpPr>
        <p:spPr>
          <a:xfrm>
            <a:off x="0" y="18255"/>
            <a:ext cx="11167964" cy="1107901"/>
          </a:xfrm>
        </p:spPr>
        <p:txBody>
          <a:bodyPr/>
          <a:lstStyle/>
          <a:p>
            <a:r>
              <a:rPr lang="nl-NL" b="1" dirty="0">
                <a:solidFill>
                  <a:schemeClr val="accent1">
                    <a:lumMod val="50000"/>
                  </a:schemeClr>
                </a:solidFill>
              </a:rPr>
              <a:t>Gesprekken gevoerd aan de hand van vijf vragen</a:t>
            </a:r>
          </a:p>
        </p:txBody>
      </p:sp>
      <p:sp>
        <p:nvSpPr>
          <p:cNvPr id="3" name="Tijdelijke aanduiding voor inhoud 2">
            <a:extLst>
              <a:ext uri="{FF2B5EF4-FFF2-40B4-BE49-F238E27FC236}">
                <a16:creationId xmlns:a16="http://schemas.microsoft.com/office/drawing/2014/main" id="{784FF427-94C0-C474-F86C-CD8BE136A681}"/>
              </a:ext>
            </a:extLst>
          </p:cNvPr>
          <p:cNvSpPr>
            <a:spLocks noGrp="1"/>
          </p:cNvSpPr>
          <p:nvPr>
            <p:ph idx="1"/>
          </p:nvPr>
        </p:nvSpPr>
        <p:spPr>
          <a:xfrm>
            <a:off x="44934" y="1126156"/>
            <a:ext cx="12098955" cy="4351338"/>
          </a:xfrm>
          <a:noFill/>
        </p:spPr>
        <p:txBody>
          <a:bodyPr>
            <a:normAutofit fontScale="25000" lnSpcReduction="20000"/>
          </a:bodyPr>
          <a:lstStyle/>
          <a:p>
            <a:pPr marL="914400" marR="0" lvl="0" indent="-457200" algn="l" defTabSz="914400" rtl="0" eaLnBrk="1" fontAlgn="auto" latinLnBrk="0" hangingPunct="1">
              <a:lnSpc>
                <a:spcPct val="120000"/>
              </a:lnSpc>
              <a:spcBef>
                <a:spcPts val="0"/>
              </a:spcBef>
              <a:spcAft>
                <a:spcPts val="600"/>
              </a:spcAft>
              <a:buClr>
                <a:srgbClr val="D41718"/>
              </a:buClr>
              <a:buSzTx/>
              <a:buFont typeface="+mj-lt"/>
              <a:buAutoNum type="arabicPeriod"/>
              <a:tabLst/>
              <a:defRPr/>
            </a:pPr>
            <a:r>
              <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Hoe staan jullie in het proces van de missionaire parochie?   </a:t>
            </a:r>
          </a:p>
          <a:p>
            <a:pPr marL="457200" marR="0" lvl="0" indent="0" algn="l" defTabSz="914400" rtl="0" eaLnBrk="1" fontAlgn="auto" latinLnBrk="0" hangingPunct="1">
              <a:lnSpc>
                <a:spcPct val="120000"/>
              </a:lnSpc>
              <a:spcBef>
                <a:spcPts val="0"/>
              </a:spcBef>
              <a:spcAft>
                <a:spcPts val="600"/>
              </a:spcAft>
              <a:buClr>
                <a:srgbClr val="D41718"/>
              </a:buClr>
              <a:buSzTx/>
              <a:buNone/>
              <a:tabLst/>
              <a:defRPr/>
            </a:pPr>
            <a:r>
              <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	</a:t>
            </a:r>
            <a:r>
              <a:rPr kumimoji="0" lang="nl-NL" sz="9600" b="1" i="1"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(post-</a:t>
            </a:r>
            <a:r>
              <a:rPr kumimoji="0" lang="nl-NL" sz="9600" b="1" i="1" u="none" strike="noStrike" kern="1200" cap="none" spc="0" normalizeH="0" baseline="0" noProof="0" dirty="0" err="1">
                <a:ln>
                  <a:noFill/>
                </a:ln>
                <a:solidFill>
                  <a:schemeClr val="accent1">
                    <a:lumMod val="50000"/>
                  </a:schemeClr>
                </a:solidFill>
                <a:effectLst/>
                <a:uLnTx/>
                <a:uFillTx/>
                <a:ea typeface="Verdana" panose="020B0604030504040204" pitchFamily="34" charset="0"/>
                <a:cs typeface="Verdana" panose="020B0604030504040204" pitchFamily="34" charset="0"/>
              </a:rPr>
              <a:t>it’s</a:t>
            </a:r>
            <a:r>
              <a:rPr kumimoji="0" lang="nl-NL" sz="9600" b="1" i="1"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 wat maakt je enthousiast, wat baart je zorgen?)</a:t>
            </a:r>
          </a:p>
          <a:p>
            <a:pPr marL="971550" marR="0" lvl="0" indent="-514350" algn="l" defTabSz="914400" rtl="0" eaLnBrk="1" fontAlgn="auto" latinLnBrk="0" hangingPunct="1">
              <a:lnSpc>
                <a:spcPct val="170000"/>
              </a:lnSpc>
              <a:spcBef>
                <a:spcPts val="0"/>
              </a:spcBef>
              <a:spcAft>
                <a:spcPts val="0"/>
              </a:spcAft>
              <a:buClr>
                <a:srgbClr val="D41718"/>
              </a:buClr>
              <a:buSzTx/>
              <a:buFont typeface="+mj-lt"/>
              <a:buAutoNum type="arabicPeriod" startAt="2"/>
              <a:tabLst/>
              <a:defRPr/>
            </a:pPr>
            <a:r>
              <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Wat leeft er al?</a:t>
            </a:r>
          </a:p>
          <a:p>
            <a:pPr marL="662400" marR="0" lvl="1" indent="0" algn="l" defTabSz="914400" rtl="0" eaLnBrk="1" fontAlgn="auto" latinLnBrk="0" hangingPunct="1">
              <a:lnSpc>
                <a:spcPct val="120000"/>
              </a:lnSpc>
              <a:spcBef>
                <a:spcPts val="0"/>
              </a:spcBef>
              <a:spcAft>
                <a:spcPts val="600"/>
              </a:spcAft>
              <a:buClr>
                <a:srgbClr val="D41718"/>
              </a:buClr>
              <a:buSzTx/>
              <a:buFont typeface="Arial" panose="020B0604020202020204" pitchFamily="34" charset="0"/>
              <a:buNone/>
              <a:tabLst/>
              <a:defRPr/>
            </a:pPr>
            <a:r>
              <a:rPr kumimoji="0" lang="nl-NL" sz="9600" b="1" i="1"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	Hoe zie je je eigen rol binnen het team in de missionaire parochie en wat hoop en 	verwacht je van anderen hierin? </a:t>
            </a:r>
            <a:r>
              <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 </a:t>
            </a:r>
          </a:p>
          <a:p>
            <a:pPr marL="914400" marR="0" lvl="0" indent="-457200" algn="l" defTabSz="914400" rtl="0" eaLnBrk="1" fontAlgn="auto" latinLnBrk="0" hangingPunct="1">
              <a:lnSpc>
                <a:spcPct val="170000"/>
              </a:lnSpc>
              <a:spcBef>
                <a:spcPts val="0"/>
              </a:spcBef>
              <a:spcAft>
                <a:spcPts val="0"/>
              </a:spcAft>
              <a:buClr>
                <a:srgbClr val="D41718"/>
              </a:buClr>
              <a:buSzTx/>
              <a:buFont typeface="+mj-lt"/>
              <a:buAutoNum type="arabicPeriod" startAt="2"/>
              <a:tabLst/>
              <a:defRPr/>
            </a:pPr>
            <a:r>
              <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Wat is jullie behoefte aan ondersteuning?</a:t>
            </a:r>
          </a:p>
          <a:p>
            <a:pPr marL="914400" marR="0" lvl="0" indent="-457200" algn="l" defTabSz="914400" rtl="0" eaLnBrk="1" fontAlgn="auto" latinLnBrk="0" hangingPunct="1">
              <a:lnSpc>
                <a:spcPct val="120000"/>
              </a:lnSpc>
              <a:spcBef>
                <a:spcPts val="0"/>
              </a:spcBef>
              <a:spcAft>
                <a:spcPts val="600"/>
              </a:spcAft>
              <a:buClr>
                <a:srgbClr val="D41718"/>
              </a:buClr>
              <a:buSzTx/>
              <a:buFont typeface="+mj-lt"/>
              <a:buAutoNum type="arabicPeriod" startAt="2"/>
              <a:tabLst/>
              <a:defRPr/>
            </a:pPr>
            <a:endParaRPr kumimoji="0" lang="nl-NL" sz="9600" b="1"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endParaRPr>
          </a:p>
          <a:p>
            <a:pPr marL="914400" marR="0" lvl="0" indent="-457200" algn="l" defTabSz="914400" rtl="0" eaLnBrk="1" fontAlgn="auto" latinLnBrk="0" hangingPunct="1">
              <a:lnSpc>
                <a:spcPct val="120000"/>
              </a:lnSpc>
              <a:spcBef>
                <a:spcPts val="0"/>
              </a:spcBef>
              <a:spcAft>
                <a:spcPts val="600"/>
              </a:spcAft>
              <a:buClr>
                <a:srgbClr val="D41718"/>
              </a:buClr>
              <a:buSzTx/>
              <a:buFont typeface="+mj-lt"/>
              <a:buAutoNum type="arabicPeriod" startAt="2"/>
              <a:tabLst/>
              <a:defRPr/>
            </a:pPr>
            <a:r>
              <a:rPr kumimoji="0" lang="nl-NL"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Het aartsbisdom wil minimaal een driejarig project aangaan rondom de missionaire parochie. Stel: we komen na die tijd bij jullie terug. En dan zeg je/zeggen jullie: </a:t>
            </a:r>
            <a:r>
              <a:rPr kumimoji="0" lang="ar-SA"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Arial" panose="020B0604020202020204" pitchFamily="34" charset="0"/>
              </a:rPr>
              <a:t>‘</a:t>
            </a:r>
            <a:r>
              <a:rPr kumimoji="0" lang="nl-NL"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Dit project heeft toch niet helemaal gebracht wat we ervan gehoopt hadden.</a:t>
            </a:r>
            <a:r>
              <a:rPr kumimoji="0" lang="ar-SA"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Arial" panose="020B0604020202020204" pitchFamily="34" charset="0"/>
              </a:rPr>
              <a:t>’ </a:t>
            </a:r>
            <a:r>
              <a:rPr kumimoji="0" lang="nl-NL"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Waar zou dat dat dan aan kunnen liggen?</a:t>
            </a:r>
            <a:r>
              <a:rPr kumimoji="0" lang="ar-SA"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Arial" panose="020B0604020202020204" pitchFamily="34" charset="0"/>
              </a:rPr>
              <a:t>’</a:t>
            </a:r>
            <a:endParaRPr kumimoji="0" lang="de-DE"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mn-cs"/>
            </a:endParaRPr>
          </a:p>
          <a:p>
            <a:pPr marL="914400" marR="0" lvl="0" indent="-457200" algn="l" defTabSz="914400" rtl="0" eaLnBrk="1" fontAlgn="auto" latinLnBrk="0" hangingPunct="1">
              <a:lnSpc>
                <a:spcPct val="120000"/>
              </a:lnSpc>
              <a:spcBef>
                <a:spcPts val="600"/>
              </a:spcBef>
              <a:spcAft>
                <a:spcPts val="0"/>
              </a:spcAft>
              <a:buClr>
                <a:srgbClr val="D41718"/>
              </a:buClr>
              <a:buSzTx/>
              <a:buFont typeface="+mj-lt"/>
              <a:buAutoNum type="arabicPeriod" startAt="2"/>
              <a:tabLst/>
              <a:defRPr/>
            </a:pPr>
            <a:r>
              <a:rPr lang="nl-NL" sz="9600" dirty="0">
                <a:solidFill>
                  <a:schemeClr val="accent1">
                    <a:lumMod val="50000"/>
                  </a:schemeClr>
                </a:solidFill>
                <a:ea typeface="Verdana" panose="020B0604030504040204" pitchFamily="34" charset="0"/>
                <a:cs typeface="Verdana" panose="020B0604030504040204" pitchFamily="34" charset="0"/>
              </a:rPr>
              <a:t>W</a:t>
            </a:r>
            <a:r>
              <a:rPr kumimoji="0" lang="nl-NL"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rPr>
              <a:t>at is een eerste/volgende stap die jij/jullie zouden kunnen en/of willen zetten?</a:t>
            </a:r>
            <a:endParaRPr kumimoji="0" lang="de-DE" sz="9600" i="0" u="none" strike="noStrike" kern="1200" cap="none" spc="0" normalizeH="0" baseline="0" noProof="0" dirty="0">
              <a:ln>
                <a:noFill/>
              </a:ln>
              <a:solidFill>
                <a:schemeClr val="accent1">
                  <a:lumMod val="50000"/>
                </a:schemeClr>
              </a:solidFill>
              <a:effectLst/>
              <a:uLnTx/>
              <a:uFillTx/>
              <a:ea typeface="Verdana" panose="020B0604030504040204" pitchFamily="34" charset="0"/>
              <a:cs typeface="Verdana" panose="020B0604030504040204" pitchFamily="34" charset="0"/>
            </a:endParaRPr>
          </a:p>
          <a:p>
            <a:endParaRPr lang="nl-NL" dirty="0">
              <a:pattFill prst="pct5">
                <a:fgClr>
                  <a:schemeClr val="accent1"/>
                </a:fgClr>
                <a:bgClr>
                  <a:schemeClr val="bg1"/>
                </a:bgClr>
              </a:pattFill>
            </a:endParaRPr>
          </a:p>
        </p:txBody>
      </p:sp>
      <p:sp>
        <p:nvSpPr>
          <p:cNvPr id="4" name="Tijdelijke aanduiding voor datum 3">
            <a:extLst>
              <a:ext uri="{FF2B5EF4-FFF2-40B4-BE49-F238E27FC236}">
                <a16:creationId xmlns:a16="http://schemas.microsoft.com/office/drawing/2014/main" id="{74BB7F83-DFDD-3754-7DD3-5F46CB6E56D8}"/>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6841B352-E8B5-7C2E-F843-8E3AEB29AAD5}"/>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B38BACB1-E0CD-5BB4-0210-25736E332E99}"/>
              </a:ext>
            </a:extLst>
          </p:cNvPr>
          <p:cNvSpPr>
            <a:spLocks noGrp="1"/>
          </p:cNvSpPr>
          <p:nvPr>
            <p:ph type="sldNum" sz="quarter" idx="12"/>
          </p:nvPr>
        </p:nvSpPr>
        <p:spPr/>
        <p:txBody>
          <a:bodyPr/>
          <a:lstStyle/>
          <a:p>
            <a:pPr rtl="0"/>
            <a:fld id="{7DC1BBB0-96F0-4077-A278-0F3FB5C104D3}" type="slidenum">
              <a:rPr lang="nl-NL" noProof="0" smtClean="0"/>
              <a:t>5</a:t>
            </a:fld>
            <a:endParaRPr lang="nl-NL" noProof="0"/>
          </a:p>
        </p:txBody>
      </p:sp>
    </p:spTree>
    <p:extLst>
      <p:ext uri="{BB962C8B-B14F-4D97-AF65-F5344CB8AC3E}">
        <p14:creationId xmlns:p14="http://schemas.microsoft.com/office/powerpoint/2010/main" val="978081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4A5C4-F845-AE2B-8714-33A24341AB11}"/>
              </a:ext>
            </a:extLst>
          </p:cNvPr>
          <p:cNvSpPr>
            <a:spLocks noGrp="1"/>
          </p:cNvSpPr>
          <p:nvPr>
            <p:ph type="title"/>
          </p:nvPr>
        </p:nvSpPr>
        <p:spPr>
          <a:xfrm>
            <a:off x="-77003" y="136524"/>
            <a:ext cx="12188825" cy="1325563"/>
          </a:xfrm>
        </p:spPr>
        <p:txBody>
          <a:bodyPr/>
          <a:lstStyle/>
          <a:p>
            <a:r>
              <a:rPr lang="nl-NL" b="1" dirty="0">
                <a:solidFill>
                  <a:schemeClr val="accent1">
                    <a:lumMod val="50000"/>
                  </a:schemeClr>
                </a:solidFill>
              </a:rPr>
              <a:t>Zorgen t.a.v. van opstarten van missionaire projecten</a:t>
            </a:r>
          </a:p>
        </p:txBody>
      </p:sp>
      <p:sp>
        <p:nvSpPr>
          <p:cNvPr id="3" name="Tijdelijke aanduiding voor inhoud 2">
            <a:extLst>
              <a:ext uri="{FF2B5EF4-FFF2-40B4-BE49-F238E27FC236}">
                <a16:creationId xmlns:a16="http://schemas.microsoft.com/office/drawing/2014/main" id="{84CADD3A-9945-0C99-0FE2-0DE355757AE2}"/>
              </a:ext>
            </a:extLst>
          </p:cNvPr>
          <p:cNvSpPr>
            <a:spLocks noGrp="1"/>
          </p:cNvSpPr>
          <p:nvPr>
            <p:ph idx="1"/>
          </p:nvPr>
        </p:nvSpPr>
        <p:spPr/>
        <p:txBody>
          <a:bodyPr/>
          <a:lstStyle/>
          <a:p>
            <a:pPr>
              <a:buClr>
                <a:srgbClr val="C00000"/>
              </a:buClr>
              <a:buFont typeface="Wingdings" panose="05000000000000000000" pitchFamily="2" charset="2"/>
              <a:buChar char="§"/>
            </a:pPr>
            <a:r>
              <a:rPr lang="nl-NL" b="1" dirty="0">
                <a:solidFill>
                  <a:schemeClr val="accent1">
                    <a:lumMod val="50000"/>
                  </a:schemeClr>
                </a:solidFill>
              </a:rPr>
              <a:t>Leeftijd (parochianen, teams, vrijwilligers)</a:t>
            </a:r>
          </a:p>
          <a:p>
            <a:pPr>
              <a:buClr>
                <a:srgbClr val="C00000"/>
              </a:buClr>
              <a:buFont typeface="Wingdings" panose="05000000000000000000" pitchFamily="2" charset="2"/>
              <a:buChar char="§"/>
            </a:pPr>
            <a:r>
              <a:rPr lang="nl-NL" b="1" dirty="0">
                <a:solidFill>
                  <a:schemeClr val="accent1">
                    <a:lumMod val="50000"/>
                  </a:schemeClr>
                </a:solidFill>
              </a:rPr>
              <a:t>Bezetting dun - gebrek aan menskracht, aan vrijwilligers</a:t>
            </a:r>
          </a:p>
          <a:p>
            <a:pPr>
              <a:buClr>
                <a:srgbClr val="C00000"/>
              </a:buClr>
              <a:buFont typeface="Wingdings" panose="05000000000000000000" pitchFamily="2" charset="2"/>
              <a:buChar char="§"/>
            </a:pPr>
            <a:r>
              <a:rPr lang="nl-NL" b="1" dirty="0">
                <a:solidFill>
                  <a:schemeClr val="accent1">
                    <a:lumMod val="50000"/>
                  </a:schemeClr>
                </a:solidFill>
              </a:rPr>
              <a:t>Financiën</a:t>
            </a:r>
          </a:p>
          <a:p>
            <a:pPr>
              <a:buClr>
                <a:srgbClr val="C00000"/>
              </a:buClr>
              <a:buFont typeface="Wingdings" panose="05000000000000000000" pitchFamily="2" charset="2"/>
              <a:buChar char="§"/>
            </a:pPr>
            <a:r>
              <a:rPr lang="nl-NL" b="1" dirty="0">
                <a:solidFill>
                  <a:schemeClr val="accent1">
                    <a:lumMod val="50000"/>
                  </a:schemeClr>
                </a:solidFill>
              </a:rPr>
              <a:t>Lange afstanden; verschil stads- en plattelandsparochies</a:t>
            </a:r>
          </a:p>
          <a:p>
            <a:pPr>
              <a:buClr>
                <a:srgbClr val="C00000"/>
              </a:buClr>
              <a:buFont typeface="Wingdings" panose="05000000000000000000" pitchFamily="2" charset="2"/>
              <a:buChar char="§"/>
            </a:pPr>
            <a:r>
              <a:rPr lang="nl-NL" b="1" dirty="0">
                <a:solidFill>
                  <a:schemeClr val="accent1">
                    <a:lumMod val="50000"/>
                  </a:schemeClr>
                </a:solidFill>
              </a:rPr>
              <a:t>Haalbaarheid van missionair willen zijn</a:t>
            </a:r>
          </a:p>
          <a:p>
            <a:pPr>
              <a:buClr>
                <a:srgbClr val="C00000"/>
              </a:buClr>
              <a:buFont typeface="Wingdings" panose="05000000000000000000" pitchFamily="2" charset="2"/>
              <a:buChar char="§"/>
            </a:pPr>
            <a:r>
              <a:rPr lang="nl-NL" b="1" dirty="0">
                <a:solidFill>
                  <a:schemeClr val="accent1">
                    <a:lumMod val="50000"/>
                  </a:schemeClr>
                </a:solidFill>
              </a:rPr>
              <a:t>Hoge werkdruk</a:t>
            </a:r>
          </a:p>
          <a:p>
            <a:pPr>
              <a:buClr>
                <a:srgbClr val="C00000"/>
              </a:buClr>
              <a:buFont typeface="Wingdings" panose="05000000000000000000" pitchFamily="2" charset="2"/>
              <a:buChar char="§"/>
            </a:pPr>
            <a:r>
              <a:rPr lang="nl-NL" b="1" dirty="0">
                <a:solidFill>
                  <a:schemeClr val="accent1">
                    <a:lumMod val="50000"/>
                  </a:schemeClr>
                </a:solidFill>
              </a:rPr>
              <a:t>Weerstand</a:t>
            </a:r>
          </a:p>
        </p:txBody>
      </p:sp>
      <p:sp>
        <p:nvSpPr>
          <p:cNvPr id="4" name="Tijdelijke aanduiding voor datum 3">
            <a:extLst>
              <a:ext uri="{FF2B5EF4-FFF2-40B4-BE49-F238E27FC236}">
                <a16:creationId xmlns:a16="http://schemas.microsoft.com/office/drawing/2014/main" id="{FF8F6F53-8FA6-91C3-AF7D-4F2AC3FB4F17}"/>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D55D6FEB-B830-DD10-A7E5-6ACE499C4FFA}"/>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F6730A7C-B763-B9F6-7589-DE9119E14139}"/>
              </a:ext>
            </a:extLst>
          </p:cNvPr>
          <p:cNvSpPr>
            <a:spLocks noGrp="1"/>
          </p:cNvSpPr>
          <p:nvPr>
            <p:ph type="sldNum" sz="quarter" idx="12"/>
          </p:nvPr>
        </p:nvSpPr>
        <p:spPr/>
        <p:txBody>
          <a:bodyPr/>
          <a:lstStyle/>
          <a:p>
            <a:pPr rtl="0"/>
            <a:fld id="{7DC1BBB0-96F0-4077-A278-0F3FB5C104D3}" type="slidenum">
              <a:rPr lang="nl-NL" noProof="0" smtClean="0"/>
              <a:t>6</a:t>
            </a:fld>
            <a:endParaRPr lang="nl-NL" noProof="0"/>
          </a:p>
        </p:txBody>
      </p:sp>
    </p:spTree>
    <p:extLst>
      <p:ext uri="{BB962C8B-B14F-4D97-AF65-F5344CB8AC3E}">
        <p14:creationId xmlns:p14="http://schemas.microsoft.com/office/powerpoint/2010/main" val="166647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D2C0E-4B3B-AE99-5A31-13462D649F0D}"/>
              </a:ext>
            </a:extLst>
          </p:cNvPr>
          <p:cNvSpPr>
            <a:spLocks noGrp="1"/>
          </p:cNvSpPr>
          <p:nvPr>
            <p:ph type="title"/>
          </p:nvPr>
        </p:nvSpPr>
        <p:spPr>
          <a:xfrm>
            <a:off x="38100" y="0"/>
            <a:ext cx="12112624" cy="1325563"/>
          </a:xfrm>
        </p:spPr>
        <p:txBody>
          <a:bodyPr>
            <a:normAutofit/>
          </a:bodyPr>
          <a:lstStyle/>
          <a:p>
            <a:r>
              <a:rPr kumimoji="0" lang="nl-NL" sz="4000" b="1"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In welk stadium van het missionaire proces bevinden de parochies zich naar hun eigen inschatting?</a:t>
            </a:r>
            <a:endParaRPr lang="nl-NL" dirty="0"/>
          </a:p>
        </p:txBody>
      </p:sp>
      <p:sp>
        <p:nvSpPr>
          <p:cNvPr id="3" name="Tijdelijke aanduiding voor inhoud 2">
            <a:extLst>
              <a:ext uri="{FF2B5EF4-FFF2-40B4-BE49-F238E27FC236}">
                <a16:creationId xmlns:a16="http://schemas.microsoft.com/office/drawing/2014/main" id="{0C0E950B-84CF-CCCE-CF37-D5A6849BADA5}"/>
              </a:ext>
            </a:extLst>
          </p:cNvPr>
          <p:cNvSpPr>
            <a:spLocks noGrp="1"/>
          </p:cNvSpPr>
          <p:nvPr>
            <p:ph idx="1"/>
          </p:nvPr>
        </p:nvSpPr>
        <p:spPr>
          <a:xfrm>
            <a:off x="453946" y="2848306"/>
            <a:ext cx="11594028" cy="4351338"/>
          </a:xfrm>
        </p:spPr>
        <p:txBody>
          <a:bodyPr/>
          <a:lstStyle/>
          <a:p>
            <a:pPr marL="514350" indent="-514350">
              <a:buClr>
                <a:srgbClr val="C00000"/>
              </a:buClr>
              <a:buFont typeface="+mj-lt"/>
              <a:buAutoNum type="arabicPeriod"/>
            </a:pPr>
            <a:r>
              <a:rPr lang="nl-NL" b="1" dirty="0">
                <a:solidFill>
                  <a:schemeClr val="accent1">
                    <a:lumMod val="50000"/>
                  </a:schemeClr>
                </a:solidFill>
              </a:rPr>
              <a:t>Rood-Wit:	Stadium van overleven/kerksluitingen</a:t>
            </a:r>
          </a:p>
          <a:p>
            <a:pPr marL="514350" indent="-514350">
              <a:buClr>
                <a:srgbClr val="C00000"/>
              </a:buClr>
              <a:buFont typeface="+mj-lt"/>
              <a:buAutoNum type="arabicPeriod"/>
            </a:pPr>
            <a:r>
              <a:rPr lang="nl-NL" b="1" dirty="0">
                <a:solidFill>
                  <a:schemeClr val="accent1">
                    <a:lumMod val="50000"/>
                  </a:schemeClr>
                </a:solidFill>
              </a:rPr>
              <a:t>Wit:		Interesse in het missionaire parochieproces; eerste 				</a:t>
            </a:r>
            <a:r>
              <a:rPr lang="nl-NL" b="1" dirty="0" err="1">
                <a:solidFill>
                  <a:schemeClr val="accent1">
                    <a:lumMod val="50000"/>
                  </a:schemeClr>
                </a:solidFill>
              </a:rPr>
              <a:t>alpha</a:t>
            </a:r>
            <a:r>
              <a:rPr lang="nl-NL" b="1" dirty="0">
                <a:solidFill>
                  <a:schemeClr val="accent1">
                    <a:lumMod val="50000"/>
                  </a:schemeClr>
                </a:solidFill>
              </a:rPr>
              <a:t>-cursus opgestart</a:t>
            </a:r>
          </a:p>
          <a:p>
            <a:pPr marL="514350" indent="-514350">
              <a:buClr>
                <a:srgbClr val="C00000"/>
              </a:buClr>
              <a:buFont typeface="+mj-lt"/>
              <a:buAutoNum type="arabicPeriod"/>
            </a:pPr>
            <a:r>
              <a:rPr lang="nl-NL" b="1" dirty="0">
                <a:solidFill>
                  <a:schemeClr val="accent1">
                    <a:lumMod val="50000"/>
                  </a:schemeClr>
                </a:solidFill>
              </a:rPr>
              <a:t>Groen:		Het missionaire parochieproces is opgestart; er is al 				een bouwteam/missionair team gevormd</a:t>
            </a:r>
          </a:p>
          <a:p>
            <a:pPr marL="514350" indent="-514350">
              <a:buClr>
                <a:srgbClr val="C00000"/>
              </a:buClr>
              <a:buFont typeface="+mj-lt"/>
              <a:buAutoNum type="arabicPeriod"/>
            </a:pPr>
            <a:r>
              <a:rPr lang="nl-NL" b="1" dirty="0">
                <a:solidFill>
                  <a:schemeClr val="accent1">
                    <a:lumMod val="50000"/>
                  </a:schemeClr>
                </a:solidFill>
              </a:rPr>
              <a:t>Blauw:		Het missionaire parochieproces ligt op stoom; er is 				een bouwteam/missionair team actief; er is sprake 				van actieve groei; de parochie kan een 						voorbeeld voor andere parochies zijn</a:t>
            </a:r>
          </a:p>
        </p:txBody>
      </p:sp>
      <p:sp>
        <p:nvSpPr>
          <p:cNvPr id="4" name="Tijdelijke aanduiding voor datum 3">
            <a:extLst>
              <a:ext uri="{FF2B5EF4-FFF2-40B4-BE49-F238E27FC236}">
                <a16:creationId xmlns:a16="http://schemas.microsoft.com/office/drawing/2014/main" id="{EBD47CBA-8FB3-D045-CEC2-5EC8BB45E2FA}"/>
              </a:ext>
            </a:extLst>
          </p:cNvPr>
          <p:cNvSpPr>
            <a:spLocks noGrp="1"/>
          </p:cNvSpPr>
          <p:nvPr>
            <p:ph type="dt" sz="half" idx="10"/>
          </p:nvPr>
        </p:nvSpPr>
        <p:spPr/>
        <p:txBody>
          <a:bodyPr/>
          <a:lstStyle/>
          <a:p>
            <a:r>
              <a:rPr lang="nl-NL"/>
              <a:t>30 november 2024</a:t>
            </a:r>
            <a:endParaRPr lang="nl-NL" dirty="0"/>
          </a:p>
        </p:txBody>
      </p:sp>
      <p:sp>
        <p:nvSpPr>
          <p:cNvPr id="5" name="Tijdelijke aanduiding voor voettekst 4">
            <a:extLst>
              <a:ext uri="{FF2B5EF4-FFF2-40B4-BE49-F238E27FC236}">
                <a16:creationId xmlns:a16="http://schemas.microsoft.com/office/drawing/2014/main" id="{C6DB99D8-D48F-C453-DC52-B5C06607CA4A}"/>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0F1F1501-C907-5448-4AD8-D220067D34D0}"/>
              </a:ext>
            </a:extLst>
          </p:cNvPr>
          <p:cNvSpPr>
            <a:spLocks noGrp="1"/>
          </p:cNvSpPr>
          <p:nvPr>
            <p:ph type="sldNum" sz="quarter" idx="12"/>
          </p:nvPr>
        </p:nvSpPr>
        <p:spPr/>
        <p:txBody>
          <a:bodyPr/>
          <a:lstStyle/>
          <a:p>
            <a:pPr rtl="0"/>
            <a:fld id="{7DC1BBB0-96F0-4077-A278-0F3FB5C104D3}" type="slidenum">
              <a:rPr lang="nl-NL" noProof="0" smtClean="0"/>
              <a:t>7</a:t>
            </a:fld>
            <a:endParaRPr lang="nl-NL" noProof="0" dirty="0"/>
          </a:p>
        </p:txBody>
      </p:sp>
      <p:pic>
        <p:nvPicPr>
          <p:cNvPr id="8" name="Afbeelding 7">
            <a:extLst>
              <a:ext uri="{FF2B5EF4-FFF2-40B4-BE49-F238E27FC236}">
                <a16:creationId xmlns:a16="http://schemas.microsoft.com/office/drawing/2014/main" id="{95E6B855-E5E0-07FE-DA90-296E86C1F1DA}"/>
              </a:ext>
            </a:extLst>
          </p:cNvPr>
          <p:cNvPicPr>
            <a:picLocks noChangeAspect="1"/>
          </p:cNvPicPr>
          <p:nvPr/>
        </p:nvPicPr>
        <p:blipFill>
          <a:blip r:embed="rId2"/>
          <a:stretch>
            <a:fillRect/>
          </a:stretch>
        </p:blipFill>
        <p:spPr>
          <a:xfrm>
            <a:off x="2312387" y="1168861"/>
            <a:ext cx="5978013" cy="1494503"/>
          </a:xfrm>
          <a:prstGeom prst="rect">
            <a:avLst/>
          </a:prstGeom>
        </p:spPr>
      </p:pic>
    </p:spTree>
    <p:extLst>
      <p:ext uri="{BB962C8B-B14F-4D97-AF65-F5344CB8AC3E}">
        <p14:creationId xmlns:p14="http://schemas.microsoft.com/office/powerpoint/2010/main" val="39300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751AA-5A58-32E4-2536-750CD3ECDBDB}"/>
              </a:ext>
            </a:extLst>
          </p:cNvPr>
          <p:cNvSpPr>
            <a:spLocks noGrp="1"/>
          </p:cNvSpPr>
          <p:nvPr>
            <p:ph type="title"/>
          </p:nvPr>
        </p:nvSpPr>
        <p:spPr>
          <a:xfrm>
            <a:off x="0" y="136524"/>
            <a:ext cx="11753850" cy="1325563"/>
          </a:xfrm>
        </p:spPr>
        <p:txBody>
          <a:bodyPr>
            <a:normAutofit fontScale="90000"/>
          </a:bodyPr>
          <a:lstStyle/>
          <a:p>
            <a:r>
              <a:rPr lang="nl-NL" b="1" dirty="0">
                <a:solidFill>
                  <a:schemeClr val="accent1">
                    <a:lumMod val="50000"/>
                  </a:schemeClr>
                </a:solidFill>
              </a:rPr>
              <a:t>Resultaat van de eigen inschatting door de parochies</a:t>
            </a:r>
            <a:br>
              <a:rPr lang="nl-NL" b="1" dirty="0">
                <a:solidFill>
                  <a:schemeClr val="accent1">
                    <a:lumMod val="50000"/>
                  </a:schemeClr>
                </a:solidFill>
              </a:rPr>
            </a:br>
            <a:r>
              <a:rPr lang="nl-NL" b="1" dirty="0">
                <a:solidFill>
                  <a:schemeClr val="accent1">
                    <a:lumMod val="50000"/>
                  </a:schemeClr>
                </a:solidFill>
              </a:rPr>
              <a:t>(in totaal 41 gewone parochies en 4 migrantenparochies)</a:t>
            </a:r>
          </a:p>
        </p:txBody>
      </p:sp>
      <p:sp>
        <p:nvSpPr>
          <p:cNvPr id="3" name="Tijdelijke aanduiding voor inhoud 2">
            <a:extLst>
              <a:ext uri="{FF2B5EF4-FFF2-40B4-BE49-F238E27FC236}">
                <a16:creationId xmlns:a16="http://schemas.microsoft.com/office/drawing/2014/main" id="{6DDECBC9-4D1B-1724-4978-C9817D3CAC99}"/>
              </a:ext>
            </a:extLst>
          </p:cNvPr>
          <p:cNvSpPr>
            <a:spLocks noGrp="1"/>
          </p:cNvSpPr>
          <p:nvPr>
            <p:ph idx="1"/>
          </p:nvPr>
        </p:nvSpPr>
        <p:spPr>
          <a:xfrm>
            <a:off x="495300" y="1825625"/>
            <a:ext cx="10855544" cy="4351338"/>
          </a:xfrm>
        </p:spPr>
        <p:txBody>
          <a:bodyPr/>
          <a:lstStyle/>
          <a:p>
            <a:pPr>
              <a:buClr>
                <a:srgbClr val="C00000"/>
              </a:buClr>
              <a:buFont typeface="Wingdings" panose="05000000000000000000" pitchFamily="2" charset="2"/>
              <a:buChar char="§"/>
            </a:pPr>
            <a:r>
              <a:rPr lang="nl-NL" b="1" dirty="0">
                <a:solidFill>
                  <a:schemeClr val="accent1">
                    <a:lumMod val="50000"/>
                  </a:schemeClr>
                </a:solidFill>
              </a:rPr>
              <a:t>Rood-wit:	11 parochies</a:t>
            </a:r>
          </a:p>
          <a:p>
            <a:pPr>
              <a:buClr>
                <a:srgbClr val="C00000"/>
              </a:buClr>
              <a:buFont typeface="Wingdings" panose="05000000000000000000" pitchFamily="2" charset="2"/>
              <a:buChar char="§"/>
            </a:pPr>
            <a:endParaRPr lang="nl-NL" b="1" dirty="0">
              <a:solidFill>
                <a:schemeClr val="accent1">
                  <a:lumMod val="50000"/>
                </a:schemeClr>
              </a:solidFill>
            </a:endParaRPr>
          </a:p>
          <a:p>
            <a:pPr>
              <a:buClr>
                <a:srgbClr val="C00000"/>
              </a:buClr>
              <a:buFont typeface="Wingdings" panose="05000000000000000000" pitchFamily="2" charset="2"/>
              <a:buChar char="§"/>
            </a:pPr>
            <a:r>
              <a:rPr lang="nl-NL" b="1" dirty="0">
                <a:solidFill>
                  <a:schemeClr val="accent1">
                    <a:lumMod val="50000"/>
                  </a:schemeClr>
                </a:solidFill>
              </a:rPr>
              <a:t>Wit:		Het meest genoemd, vooral in combinatie met groen</a:t>
            </a:r>
          </a:p>
          <a:p>
            <a:pPr>
              <a:buClr>
                <a:srgbClr val="C00000"/>
              </a:buClr>
              <a:buFont typeface="Wingdings" panose="05000000000000000000" pitchFamily="2" charset="2"/>
              <a:buChar char="§"/>
            </a:pPr>
            <a:endParaRPr lang="nl-NL" b="1" dirty="0">
              <a:solidFill>
                <a:schemeClr val="accent1">
                  <a:lumMod val="50000"/>
                </a:schemeClr>
              </a:solidFill>
            </a:endParaRPr>
          </a:p>
          <a:p>
            <a:pPr>
              <a:buClr>
                <a:srgbClr val="C00000"/>
              </a:buClr>
              <a:buFont typeface="Wingdings" panose="05000000000000000000" pitchFamily="2" charset="2"/>
              <a:buChar char="§"/>
            </a:pPr>
            <a:r>
              <a:rPr lang="nl-NL" b="1" dirty="0">
                <a:solidFill>
                  <a:schemeClr val="accent1">
                    <a:lumMod val="50000"/>
                  </a:schemeClr>
                </a:solidFill>
              </a:rPr>
              <a:t>Groen:	10 parochies, met een actief missionair team/bouwteam</a:t>
            </a:r>
          </a:p>
          <a:p>
            <a:pPr>
              <a:buClr>
                <a:srgbClr val="C00000"/>
              </a:buClr>
              <a:buFont typeface="Wingdings" panose="05000000000000000000" pitchFamily="2" charset="2"/>
              <a:buChar char="§"/>
            </a:pPr>
            <a:endParaRPr lang="nl-NL" b="1" dirty="0">
              <a:solidFill>
                <a:schemeClr val="accent1">
                  <a:lumMod val="50000"/>
                </a:schemeClr>
              </a:solidFill>
            </a:endParaRPr>
          </a:p>
          <a:p>
            <a:pPr>
              <a:buClr>
                <a:srgbClr val="C00000"/>
              </a:buClr>
              <a:buFont typeface="Wingdings" panose="05000000000000000000" pitchFamily="2" charset="2"/>
              <a:buChar char="§"/>
            </a:pPr>
            <a:r>
              <a:rPr lang="nl-NL" b="1" dirty="0">
                <a:solidFill>
                  <a:schemeClr val="accent1">
                    <a:lumMod val="50000"/>
                  </a:schemeClr>
                </a:solidFill>
              </a:rPr>
              <a:t>Blauw:	Enkele parochies, die aangeven andere parochies te 			kunnen ondersteunen</a:t>
            </a:r>
          </a:p>
        </p:txBody>
      </p:sp>
      <p:sp>
        <p:nvSpPr>
          <p:cNvPr id="4" name="Tijdelijke aanduiding voor datum 3">
            <a:extLst>
              <a:ext uri="{FF2B5EF4-FFF2-40B4-BE49-F238E27FC236}">
                <a16:creationId xmlns:a16="http://schemas.microsoft.com/office/drawing/2014/main" id="{3E416B94-E7BC-ED11-9254-F64272135E40}"/>
              </a:ext>
            </a:extLst>
          </p:cNvPr>
          <p:cNvSpPr>
            <a:spLocks noGrp="1"/>
          </p:cNvSpPr>
          <p:nvPr>
            <p:ph type="dt" sz="half" idx="10"/>
          </p:nvPr>
        </p:nvSpPr>
        <p:spPr/>
        <p:txBody>
          <a:bodyPr/>
          <a:lstStyle/>
          <a:p>
            <a:r>
              <a:rPr lang="nl-NL"/>
              <a:t>30 november 2024</a:t>
            </a:r>
          </a:p>
        </p:txBody>
      </p:sp>
      <p:sp>
        <p:nvSpPr>
          <p:cNvPr id="5" name="Tijdelijke aanduiding voor voettekst 4">
            <a:extLst>
              <a:ext uri="{FF2B5EF4-FFF2-40B4-BE49-F238E27FC236}">
                <a16:creationId xmlns:a16="http://schemas.microsoft.com/office/drawing/2014/main" id="{21F4A558-FB8A-832F-B53F-E943FB1180E3}"/>
              </a:ext>
            </a:extLst>
          </p:cNvPr>
          <p:cNvSpPr>
            <a:spLocks noGrp="1"/>
          </p:cNvSpPr>
          <p:nvPr>
            <p:ph type="ftr" sz="quarter" idx="11"/>
          </p:nvPr>
        </p:nvSpPr>
        <p:spPr/>
        <p:txBody>
          <a:bodyPr/>
          <a:lstStyle/>
          <a:p>
            <a:pPr rtl="0"/>
            <a:r>
              <a:rPr lang="nl-NL" noProof="0"/>
              <a:t>Ede,, Bisdomdag</a:t>
            </a:r>
          </a:p>
        </p:txBody>
      </p:sp>
      <p:sp>
        <p:nvSpPr>
          <p:cNvPr id="6" name="Tijdelijke aanduiding voor dianummer 5">
            <a:extLst>
              <a:ext uri="{FF2B5EF4-FFF2-40B4-BE49-F238E27FC236}">
                <a16:creationId xmlns:a16="http://schemas.microsoft.com/office/drawing/2014/main" id="{DA5EEAB9-72C9-282B-DADD-ADAEBB1A7F5C}"/>
              </a:ext>
            </a:extLst>
          </p:cNvPr>
          <p:cNvSpPr>
            <a:spLocks noGrp="1"/>
          </p:cNvSpPr>
          <p:nvPr>
            <p:ph type="sldNum" sz="quarter" idx="12"/>
          </p:nvPr>
        </p:nvSpPr>
        <p:spPr/>
        <p:txBody>
          <a:bodyPr/>
          <a:lstStyle/>
          <a:p>
            <a:pPr rtl="0"/>
            <a:fld id="{7DC1BBB0-96F0-4077-A278-0F3FB5C104D3}" type="slidenum">
              <a:rPr lang="nl-NL" noProof="0" smtClean="0"/>
              <a:t>8</a:t>
            </a:fld>
            <a:endParaRPr lang="nl-NL" noProof="0"/>
          </a:p>
        </p:txBody>
      </p:sp>
    </p:spTree>
    <p:extLst>
      <p:ext uri="{BB962C8B-B14F-4D97-AF65-F5344CB8AC3E}">
        <p14:creationId xmlns:p14="http://schemas.microsoft.com/office/powerpoint/2010/main" val="1445066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15FB4-9083-5A89-AC06-D41B40A65225}"/>
              </a:ext>
            </a:extLst>
          </p:cNvPr>
          <p:cNvSpPr>
            <a:spLocks noGrp="1"/>
          </p:cNvSpPr>
          <p:nvPr>
            <p:ph type="title"/>
          </p:nvPr>
        </p:nvSpPr>
        <p:spPr>
          <a:xfrm>
            <a:off x="219075" y="365126"/>
            <a:ext cx="11131769" cy="1325563"/>
          </a:xfrm>
        </p:spPr>
        <p:txBody>
          <a:bodyPr>
            <a:normAutofit/>
          </a:bodyPr>
          <a:lstStyle/>
          <a:p>
            <a:r>
              <a:rPr lang="nl-NL" sz="4000" b="1" i="0" u="none" strike="noStrike" baseline="0" dirty="0">
                <a:solidFill>
                  <a:schemeClr val="accent1">
                    <a:lumMod val="50000"/>
                  </a:schemeClr>
                </a:solidFill>
                <a:latin typeface="+mn-lt"/>
              </a:rPr>
              <a:t>Behoefte aan ondersteuning door het aartsbisdom</a:t>
            </a:r>
            <a:endParaRPr lang="nl-NL" sz="4000" dirty="0">
              <a:latin typeface="+mn-lt"/>
            </a:endParaRPr>
          </a:p>
        </p:txBody>
      </p:sp>
      <p:sp>
        <p:nvSpPr>
          <p:cNvPr id="3" name="Tijdelijke aanduiding voor inhoud 2">
            <a:extLst>
              <a:ext uri="{FF2B5EF4-FFF2-40B4-BE49-F238E27FC236}">
                <a16:creationId xmlns:a16="http://schemas.microsoft.com/office/drawing/2014/main" id="{E8877054-E81B-0BBF-7572-DFD445DAEAFB}"/>
              </a:ext>
            </a:extLst>
          </p:cNvPr>
          <p:cNvSpPr>
            <a:spLocks noGrp="1"/>
          </p:cNvSpPr>
          <p:nvPr>
            <p:ph idx="1"/>
          </p:nvPr>
        </p:nvSpPr>
        <p:spPr>
          <a:xfrm>
            <a:off x="428625" y="1825625"/>
            <a:ext cx="10922219" cy="4351338"/>
          </a:xfrm>
        </p:spPr>
        <p:txBody>
          <a:bodyPr/>
          <a:lstStyle/>
          <a:p>
            <a:pPr marL="0" indent="0">
              <a:buClr>
                <a:srgbClr val="C00000"/>
              </a:buClr>
              <a:buNone/>
            </a:pPr>
            <a:r>
              <a:rPr lang="nl-NL" dirty="0">
                <a:solidFill>
                  <a:schemeClr val="accent1">
                    <a:lumMod val="50000"/>
                  </a:schemeClr>
                </a:solidFill>
              </a:rPr>
              <a:t>Met betrekking tot vraag 4: ‘Wat als geen begeleiding zou zijn …, dan …’</a:t>
            </a:r>
          </a:p>
          <a:p>
            <a:pPr>
              <a:buClr>
                <a:srgbClr val="C00000"/>
              </a:buClr>
              <a:buFont typeface="Calibri" panose="020F0502020204030204" pitchFamily="34" charset="0"/>
              <a:buChar char="−"/>
            </a:pPr>
            <a:r>
              <a:rPr lang="nl-NL" dirty="0">
                <a:solidFill>
                  <a:schemeClr val="accent1">
                    <a:lumMod val="50000"/>
                  </a:schemeClr>
                </a:solidFill>
              </a:rPr>
              <a:t>’Dan zou er niemand zijn geweest die tussendoor had nagevraagd hoe    het ging‘</a:t>
            </a:r>
          </a:p>
          <a:p>
            <a:pPr>
              <a:buClr>
                <a:srgbClr val="C00000"/>
              </a:buClr>
              <a:buFont typeface="Calibri" panose="020F0502020204030204" pitchFamily="34" charset="0"/>
              <a:buChar char="−"/>
            </a:pPr>
            <a:endParaRPr lang="nl-NL" dirty="0">
              <a:solidFill>
                <a:schemeClr val="accent1">
                  <a:lumMod val="50000"/>
                </a:schemeClr>
              </a:solidFill>
            </a:endParaRPr>
          </a:p>
          <a:p>
            <a:pPr>
              <a:buClr>
                <a:srgbClr val="C00000"/>
              </a:buClr>
              <a:buFont typeface="Calibri" panose="020F0502020204030204" pitchFamily="34" charset="0"/>
              <a:buChar char="−"/>
            </a:pPr>
            <a:r>
              <a:rPr lang="nl-NL" dirty="0">
                <a:solidFill>
                  <a:schemeClr val="accent1">
                    <a:lumMod val="50000"/>
                  </a:schemeClr>
                </a:solidFill>
              </a:rPr>
              <a:t>’Dan hadden we het beleid van kleine stapjes over het hoofd gezien‘ </a:t>
            </a:r>
          </a:p>
          <a:p>
            <a:pPr>
              <a:buClr>
                <a:srgbClr val="C00000"/>
              </a:buClr>
              <a:buFont typeface="Calibri" panose="020F0502020204030204" pitchFamily="34" charset="0"/>
              <a:buChar char="−"/>
            </a:pPr>
            <a:endParaRPr lang="nl-NL" dirty="0">
              <a:solidFill>
                <a:schemeClr val="accent1">
                  <a:lumMod val="50000"/>
                </a:schemeClr>
              </a:solidFill>
            </a:endParaRPr>
          </a:p>
          <a:p>
            <a:pPr>
              <a:buClr>
                <a:srgbClr val="C00000"/>
              </a:buClr>
              <a:buFont typeface="Calibri" panose="020F0502020204030204" pitchFamily="34" charset="0"/>
              <a:buChar char="−"/>
            </a:pPr>
            <a:r>
              <a:rPr lang="nl-NL" dirty="0">
                <a:solidFill>
                  <a:schemeClr val="accent1">
                    <a:lumMod val="50000"/>
                  </a:schemeClr>
                </a:solidFill>
              </a:rPr>
              <a:t> ’Aan onze spirit ligt het niet!‘</a:t>
            </a:r>
          </a:p>
        </p:txBody>
      </p:sp>
      <p:sp>
        <p:nvSpPr>
          <p:cNvPr id="4" name="Tijdelijke aanduiding voor datum 3">
            <a:extLst>
              <a:ext uri="{FF2B5EF4-FFF2-40B4-BE49-F238E27FC236}">
                <a16:creationId xmlns:a16="http://schemas.microsoft.com/office/drawing/2014/main" id="{C8E2EEA1-0F26-3FCE-6802-1B72575CE7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30 november 2024</a:t>
            </a:r>
          </a:p>
        </p:txBody>
      </p:sp>
      <p:sp>
        <p:nvSpPr>
          <p:cNvPr id="5" name="Tijdelijke aanduiding voor voettekst 4">
            <a:extLst>
              <a:ext uri="{FF2B5EF4-FFF2-40B4-BE49-F238E27FC236}">
                <a16:creationId xmlns:a16="http://schemas.microsoft.com/office/drawing/2014/main" id="{9202248B-D831-5EF3-EFFD-3A1F6418C4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Ede,, Bisdomdag</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BAD14D1A-A1AE-40C6-6888-08F84E052F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1BBB0-96F0-4077-A278-0F3FB5C104D3}"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40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Het beleid van het Aartsbisdom Utrecht 2022-02-26</Template>
  <TotalTime>0</TotalTime>
  <Words>1389</Words>
  <Application>Microsoft Office PowerPoint</Application>
  <PresentationFormat>Aangepast</PresentationFormat>
  <Paragraphs>180</Paragraphs>
  <Slides>22</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22</vt:i4>
      </vt:variant>
    </vt:vector>
  </HeadingPairs>
  <TitlesOfParts>
    <vt:vector size="29" baseType="lpstr">
      <vt:lpstr>Arial</vt:lpstr>
      <vt:lpstr>Calibri</vt:lpstr>
      <vt:lpstr>Calibri Light</vt:lpstr>
      <vt:lpstr>Franklin Gothic Book</vt:lpstr>
      <vt:lpstr>Verdana</vt:lpstr>
      <vt:lpstr>Wingdings</vt:lpstr>
      <vt:lpstr>Kantoorthema</vt:lpstr>
      <vt:lpstr>Samen verder groeien als parochie in de kracht van de Heilige Geest Hoe worden de Utrechtse parochies (nog meer) missionair?</vt:lpstr>
      <vt:lpstr>PowerPoint-presentatie</vt:lpstr>
      <vt:lpstr>PowerPoint-presentatie</vt:lpstr>
      <vt:lpstr>De eerste fase van het missionaire project (februari t/m augustus 2024)</vt:lpstr>
      <vt:lpstr>Gesprekken gevoerd aan de hand van vijf vragen</vt:lpstr>
      <vt:lpstr>Zorgen t.a.v. van opstarten van missionaire projecten</vt:lpstr>
      <vt:lpstr>In welk stadium van het missionaire proces bevinden de parochies zich naar hun eigen inschatting?</vt:lpstr>
      <vt:lpstr>Resultaat van de eigen inschatting door de parochies (in totaal 41 gewone parochies en 4 migrantenparochies)</vt:lpstr>
      <vt:lpstr>Behoefte aan ondersteuning door het aartsbisdom</vt:lpstr>
      <vt:lpstr>Wat leeft er al?</vt:lpstr>
      <vt:lpstr>Wat leeft er al?</vt:lpstr>
      <vt:lpstr>Wat leeft er al?</vt:lpstr>
      <vt:lpstr>Wat leeft er?</vt:lpstr>
      <vt:lpstr>Wat leeft er al?</vt:lpstr>
      <vt:lpstr>Wat leeft er al?</vt:lpstr>
      <vt:lpstr>Wat leeft er al?</vt:lpstr>
      <vt:lpstr>Wat leeft er?</vt:lpstr>
      <vt:lpstr>Missionaire initiatieven die er al zijn:</vt:lpstr>
      <vt:lpstr>Wat is uw behoefte aan ondersteuning door het aartsbisdom?</vt:lpstr>
      <vt:lpstr>De aanbod van het aartsbisdom voor ondersteuning in ket kader van het missionaire project hoort  u aan het einde van deze Bisdomdag. Het eerste en wellicht belangrijkste punt van het aanbod van het aartsbisdom noem ik echter nu al. </vt:lpstr>
      <vt:lpstr>PowerPoint-presentatie</vt:lpstr>
      <vt:lpstr>Laten we ons vandaag bidden tot de Heilige Geest dat Hij ons innerlijk verlicht zodat we de wegen ontdekken waarlangs wij van onze parochies echte missionaire parochies kunnen maken en mensen weer met Christus en zijn Evangelie in contact kunnen brengen. Doen we dat op voorspraak van de Heilige Maagd Maria, de moeder van God, en de  H. Willibrord, de patroon van ons aartsbisdom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virtue of chastity from the perspective of the Theology of the Body</dc:title>
  <dc:creator>Mgr. W.J. Eijk</dc:creator>
  <cp:keywords>, docId:53BCAB55ECB54DB083B9B276EE2423D8</cp:keywords>
  <cp:lastModifiedBy>Mgr. W.J. Eijk</cp:lastModifiedBy>
  <cp:revision>5</cp:revision>
  <cp:lastPrinted>2022-05-23T18:52:28Z</cp:lastPrinted>
  <dcterms:created xsi:type="dcterms:W3CDTF">2022-05-22T07:48:11Z</dcterms:created>
  <dcterms:modified xsi:type="dcterms:W3CDTF">2024-11-28T20:17:20Z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