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2" r:id="rId12"/>
    <p:sldId id="269" r:id="rId13"/>
    <p:sldId id="268" r:id="rId14"/>
    <p:sldId id="267" r:id="rId15"/>
    <p:sldId id="270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hr Scharenborg" initials="DS" lastIdx="1" clrIdx="0">
    <p:extLst>
      <p:ext uri="{19B8F6BF-5375-455C-9EA6-DF929625EA0E}">
        <p15:presenceInfo xmlns:p15="http://schemas.microsoft.com/office/powerpoint/2012/main" userId="00d1a215cd38bb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L. Enthoven" userId="156d809d-72da-4aa9-81cb-bc6a99e7fe93" providerId="ADAL" clId="{8FAFA7D5-6F7B-4946-89E3-87FF4F779DA5}"/>
    <pc:docChg chg="custSel modSld">
      <pc:chgData name="R.L. Enthoven" userId="156d809d-72da-4aa9-81cb-bc6a99e7fe93" providerId="ADAL" clId="{8FAFA7D5-6F7B-4946-89E3-87FF4F779DA5}" dt="2024-11-26T14:43:48.215" v="0" actId="313"/>
      <pc:docMkLst>
        <pc:docMk/>
      </pc:docMkLst>
      <pc:sldChg chg="modSp mod">
        <pc:chgData name="R.L. Enthoven" userId="156d809d-72da-4aa9-81cb-bc6a99e7fe93" providerId="ADAL" clId="{8FAFA7D5-6F7B-4946-89E3-87FF4F779DA5}" dt="2024-11-26T14:43:48.215" v="0" actId="313"/>
        <pc:sldMkLst>
          <pc:docMk/>
          <pc:sldMk cId="3644900303" sldId="272"/>
        </pc:sldMkLst>
        <pc:spChg chg="mod">
          <ac:chgData name="R.L. Enthoven" userId="156d809d-72da-4aa9-81cb-bc6a99e7fe93" providerId="ADAL" clId="{8FAFA7D5-6F7B-4946-89E3-87FF4F779DA5}" dt="2024-11-26T14:43:48.215" v="0" actId="313"/>
          <ac:spMkLst>
            <pc:docMk/>
            <pc:sldMk cId="3644900303" sldId="272"/>
            <ac:spMk id="2" creationId="{AABA44D8-22E0-9FB7-21CF-ACF7C1EC6987}"/>
          </ac:spMkLst>
        </pc:spChg>
      </pc:sldChg>
    </pc:docChg>
  </pc:docChgLst>
  <pc:docChgLst>
    <pc:chgData name="Dhr Scharenborg" userId="00d1a215cd38bb2f" providerId="LiveId" clId="{7C671F5B-0363-4E07-B99D-9F5EB0258F95}"/>
    <pc:docChg chg="custSel addSld delSld modSld">
      <pc:chgData name="Dhr Scharenborg" userId="00d1a215cd38bb2f" providerId="LiveId" clId="{7C671F5B-0363-4E07-B99D-9F5EB0258F95}" dt="2024-11-21T14:36:01.305" v="5038" actId="1076"/>
      <pc:docMkLst>
        <pc:docMk/>
      </pc:docMkLst>
      <pc:sldChg chg="modSp mod">
        <pc:chgData name="Dhr Scharenborg" userId="00d1a215cd38bb2f" providerId="LiveId" clId="{7C671F5B-0363-4E07-B99D-9F5EB0258F95}" dt="2024-11-21T14:22:57.172" v="5004" actId="14100"/>
        <pc:sldMkLst>
          <pc:docMk/>
          <pc:sldMk cId="1470176388" sldId="256"/>
        </pc:sldMkLst>
        <pc:spChg chg="mod">
          <ac:chgData name="Dhr Scharenborg" userId="00d1a215cd38bb2f" providerId="LiveId" clId="{7C671F5B-0363-4E07-B99D-9F5EB0258F95}" dt="2024-11-20T13:19:32.191" v="3527" actId="2711"/>
          <ac:spMkLst>
            <pc:docMk/>
            <pc:sldMk cId="1470176388" sldId="256"/>
            <ac:spMk id="2" creationId="{0250F77E-6AA9-9521-0B74-145BCCD938C9}"/>
          </ac:spMkLst>
        </pc:spChg>
        <pc:spChg chg="mod">
          <ac:chgData name="Dhr Scharenborg" userId="00d1a215cd38bb2f" providerId="LiveId" clId="{7C671F5B-0363-4E07-B99D-9F5EB0258F95}" dt="2024-11-21T14:22:57.172" v="5004" actId="14100"/>
          <ac:spMkLst>
            <pc:docMk/>
            <pc:sldMk cId="1470176388" sldId="256"/>
            <ac:spMk id="3" creationId="{25226E6D-E240-6EE3-68A1-831BCF4A123A}"/>
          </ac:spMkLst>
        </pc:spChg>
      </pc:sldChg>
      <pc:sldChg chg="addSp delSp modSp new del mod modClrScheme chgLayout">
        <pc:chgData name="Dhr Scharenborg" userId="00d1a215cd38bb2f" providerId="LiveId" clId="{7C671F5B-0363-4E07-B99D-9F5EB0258F95}" dt="2024-11-14T21:57:13.408" v="405" actId="2696"/>
        <pc:sldMkLst>
          <pc:docMk/>
          <pc:sldMk cId="1776647966" sldId="257"/>
        </pc:sldMkLst>
        <pc:spChg chg="add del mod">
          <ac:chgData name="Dhr Scharenborg" userId="00d1a215cd38bb2f" providerId="LiveId" clId="{7C671F5B-0363-4E07-B99D-9F5EB0258F95}" dt="2024-11-14T21:48:51.967" v="254" actId="478"/>
          <ac:spMkLst>
            <pc:docMk/>
            <pc:sldMk cId="1776647966" sldId="257"/>
            <ac:spMk id="2" creationId="{4AFF4C67-E581-EA83-938F-FEC6C62FECED}"/>
          </ac:spMkLst>
        </pc:spChg>
        <pc:spChg chg="add mod ord">
          <ac:chgData name="Dhr Scharenborg" userId="00d1a215cd38bb2f" providerId="LiveId" clId="{7C671F5B-0363-4E07-B99D-9F5EB0258F95}" dt="2024-11-14T21:50:18.513" v="272" actId="20577"/>
          <ac:spMkLst>
            <pc:docMk/>
            <pc:sldMk cId="1776647966" sldId="257"/>
            <ac:spMk id="3" creationId="{EF82EAF1-B3CA-605E-1BF9-627C112C1A16}"/>
          </ac:spMkLst>
        </pc:spChg>
        <pc:spChg chg="add del mod ord">
          <ac:chgData name="Dhr Scharenborg" userId="00d1a215cd38bb2f" providerId="LiveId" clId="{7C671F5B-0363-4E07-B99D-9F5EB0258F95}" dt="2024-11-14T21:51:26.753" v="273" actId="12084"/>
          <ac:spMkLst>
            <pc:docMk/>
            <pc:sldMk cId="1776647966" sldId="257"/>
            <ac:spMk id="4" creationId="{4DB7638D-AE39-7F95-63BD-70E4AEC553EC}"/>
          </ac:spMkLst>
        </pc:spChg>
        <pc:graphicFrameChg chg="add mod">
          <ac:chgData name="Dhr Scharenborg" userId="00d1a215cd38bb2f" providerId="LiveId" clId="{7C671F5B-0363-4E07-B99D-9F5EB0258F95}" dt="2024-11-14T21:56:29.134" v="404"/>
          <ac:graphicFrameMkLst>
            <pc:docMk/>
            <pc:sldMk cId="1776647966" sldId="257"/>
            <ac:graphicFrameMk id="5" creationId="{E7F19875-9DEB-8D4C-4872-885563BAAC01}"/>
          </ac:graphicFrameMkLst>
        </pc:graphicFrameChg>
      </pc:sldChg>
      <pc:sldChg chg="addSp modSp new mod">
        <pc:chgData name="Dhr Scharenborg" userId="00d1a215cd38bb2f" providerId="LiveId" clId="{7C671F5B-0363-4E07-B99D-9F5EB0258F95}" dt="2024-11-20T13:24:23.078" v="3561" actId="2711"/>
        <pc:sldMkLst>
          <pc:docMk/>
          <pc:sldMk cId="91865253" sldId="258"/>
        </pc:sldMkLst>
        <pc:spChg chg="mod">
          <ac:chgData name="Dhr Scharenborg" userId="00d1a215cd38bb2f" providerId="LiveId" clId="{7C671F5B-0363-4E07-B99D-9F5EB0258F95}" dt="2024-11-20T13:23:36.094" v="3559" actId="2711"/>
          <ac:spMkLst>
            <pc:docMk/>
            <pc:sldMk cId="91865253" sldId="258"/>
            <ac:spMk id="2" creationId="{92A0DBE3-0FF5-B713-C62C-F99DCC730E89}"/>
          </ac:spMkLst>
        </pc:spChg>
        <pc:spChg chg="mod">
          <ac:chgData name="Dhr Scharenborg" userId="00d1a215cd38bb2f" providerId="LiveId" clId="{7C671F5B-0363-4E07-B99D-9F5EB0258F95}" dt="2024-11-20T13:24:23.078" v="3561" actId="2711"/>
          <ac:spMkLst>
            <pc:docMk/>
            <pc:sldMk cId="91865253" sldId="258"/>
            <ac:spMk id="3" creationId="{0E761DFE-D099-FF3D-B7D4-DCD0F8CBAB28}"/>
          </ac:spMkLst>
        </pc:spChg>
        <pc:picChg chg="add mod">
          <ac:chgData name="Dhr Scharenborg" userId="00d1a215cd38bb2f" providerId="LiveId" clId="{7C671F5B-0363-4E07-B99D-9F5EB0258F95}" dt="2024-11-14T21:40:36.409" v="232" actId="14100"/>
          <ac:picMkLst>
            <pc:docMk/>
            <pc:sldMk cId="91865253" sldId="258"/>
            <ac:picMk id="5" creationId="{F76FF105-6747-9D28-07E6-A9290A7331EB}"/>
          </ac:picMkLst>
        </pc:picChg>
      </pc:sldChg>
      <pc:sldChg chg="addSp delSp modSp new mod modClrScheme chgLayout">
        <pc:chgData name="Dhr Scharenborg" userId="00d1a215cd38bb2f" providerId="LiveId" clId="{7C671F5B-0363-4E07-B99D-9F5EB0258F95}" dt="2024-11-21T14:24:43.709" v="5008" actId="6549"/>
        <pc:sldMkLst>
          <pc:docMk/>
          <pc:sldMk cId="68495053" sldId="259"/>
        </pc:sldMkLst>
        <pc:spChg chg="add del mod ord">
          <ac:chgData name="Dhr Scharenborg" userId="00d1a215cd38bb2f" providerId="LiveId" clId="{7C671F5B-0363-4E07-B99D-9F5EB0258F95}" dt="2024-11-14T22:05:12.954" v="456" actId="700"/>
          <ac:spMkLst>
            <pc:docMk/>
            <pc:sldMk cId="68495053" sldId="259"/>
            <ac:spMk id="2" creationId="{8780CB94-1CC2-9030-31CF-0A4150E42CAD}"/>
          </ac:spMkLst>
        </pc:spChg>
        <pc:spChg chg="add del mod">
          <ac:chgData name="Dhr Scharenborg" userId="00d1a215cd38bb2f" providerId="LiveId" clId="{7C671F5B-0363-4E07-B99D-9F5EB0258F95}" dt="2024-11-14T22:05:12.954" v="456" actId="700"/>
          <ac:spMkLst>
            <pc:docMk/>
            <pc:sldMk cId="68495053" sldId="259"/>
            <ac:spMk id="3" creationId="{1CFBDA53-83B7-A6A8-5EEB-386ACDE3F8DE}"/>
          </ac:spMkLst>
        </pc:spChg>
        <pc:spChg chg="add mod ord">
          <ac:chgData name="Dhr Scharenborg" userId="00d1a215cd38bb2f" providerId="LiveId" clId="{7C671F5B-0363-4E07-B99D-9F5EB0258F95}" dt="2024-11-21T14:24:43.709" v="5008" actId="6549"/>
          <ac:spMkLst>
            <pc:docMk/>
            <pc:sldMk cId="68495053" sldId="259"/>
            <ac:spMk id="4" creationId="{C1AFC175-D3E3-8AA9-E972-92DC926612FA}"/>
          </ac:spMkLst>
        </pc:spChg>
        <pc:picChg chg="add mod">
          <ac:chgData name="Dhr Scharenborg" userId="00d1a215cd38bb2f" providerId="LiveId" clId="{7C671F5B-0363-4E07-B99D-9F5EB0258F95}" dt="2024-11-19T09:10:41.165" v="3518" actId="1076"/>
          <ac:picMkLst>
            <pc:docMk/>
            <pc:sldMk cId="68495053" sldId="259"/>
            <ac:picMk id="6" creationId="{6145EFFF-8423-E1F7-0377-A410C748D775}"/>
          </ac:picMkLst>
        </pc:picChg>
      </pc:sldChg>
      <pc:sldChg chg="addSp modSp new mod">
        <pc:chgData name="Dhr Scharenborg" userId="00d1a215cd38bb2f" providerId="LiveId" clId="{7C671F5B-0363-4E07-B99D-9F5EB0258F95}" dt="2024-11-20T13:32:19.087" v="3591" actId="20577"/>
        <pc:sldMkLst>
          <pc:docMk/>
          <pc:sldMk cId="2908984712" sldId="260"/>
        </pc:sldMkLst>
        <pc:spChg chg="mod">
          <ac:chgData name="Dhr Scharenborg" userId="00d1a215cd38bb2f" providerId="LiveId" clId="{7C671F5B-0363-4E07-B99D-9F5EB0258F95}" dt="2024-11-20T13:32:19.087" v="3591" actId="20577"/>
          <ac:spMkLst>
            <pc:docMk/>
            <pc:sldMk cId="2908984712" sldId="260"/>
            <ac:spMk id="2" creationId="{B6DDA353-C2BA-E71A-E3F4-B23624A1B4E0}"/>
          </ac:spMkLst>
        </pc:spChg>
        <pc:picChg chg="add mod">
          <ac:chgData name="Dhr Scharenborg" userId="00d1a215cd38bb2f" providerId="LiveId" clId="{7C671F5B-0363-4E07-B99D-9F5EB0258F95}" dt="2024-11-14T22:28:25.989" v="1296" actId="1076"/>
          <ac:picMkLst>
            <pc:docMk/>
            <pc:sldMk cId="2908984712" sldId="260"/>
            <ac:picMk id="4" creationId="{6AF3EA30-AFD4-15AB-7F7A-557B952D34CA}"/>
          </ac:picMkLst>
        </pc:picChg>
      </pc:sldChg>
      <pc:sldChg chg="addSp modSp new mod">
        <pc:chgData name="Dhr Scharenborg" userId="00d1a215cd38bb2f" providerId="LiveId" clId="{7C671F5B-0363-4E07-B99D-9F5EB0258F95}" dt="2024-11-21T14:26:18.685" v="5019" actId="20577"/>
        <pc:sldMkLst>
          <pc:docMk/>
          <pc:sldMk cId="2316913681" sldId="261"/>
        </pc:sldMkLst>
        <pc:spChg chg="mod">
          <ac:chgData name="Dhr Scharenborg" userId="00d1a215cd38bb2f" providerId="LiveId" clId="{7C671F5B-0363-4E07-B99D-9F5EB0258F95}" dt="2024-11-21T14:26:18.685" v="5019" actId="20577"/>
          <ac:spMkLst>
            <pc:docMk/>
            <pc:sldMk cId="2316913681" sldId="261"/>
            <ac:spMk id="2" creationId="{A9859312-4244-8B94-3E78-0188348DE31C}"/>
          </ac:spMkLst>
        </pc:spChg>
        <pc:picChg chg="add mod">
          <ac:chgData name="Dhr Scharenborg" userId="00d1a215cd38bb2f" providerId="LiveId" clId="{7C671F5B-0363-4E07-B99D-9F5EB0258F95}" dt="2024-11-18T10:53:44.257" v="2180" actId="1076"/>
          <ac:picMkLst>
            <pc:docMk/>
            <pc:sldMk cId="2316913681" sldId="261"/>
            <ac:picMk id="4" creationId="{8AD22622-6D78-988F-C912-2E9C89D6C8E4}"/>
          </ac:picMkLst>
        </pc:picChg>
      </pc:sldChg>
      <pc:sldChg chg="addSp modSp new mod">
        <pc:chgData name="Dhr Scharenborg" userId="00d1a215cd38bb2f" providerId="LiveId" clId="{7C671F5B-0363-4E07-B99D-9F5EB0258F95}" dt="2024-11-21T14:24:07.992" v="5005" actId="20577"/>
        <pc:sldMkLst>
          <pc:docMk/>
          <pc:sldMk cId="2271696465" sldId="262"/>
        </pc:sldMkLst>
        <pc:spChg chg="mod">
          <ac:chgData name="Dhr Scharenborg" userId="00d1a215cd38bb2f" providerId="LiveId" clId="{7C671F5B-0363-4E07-B99D-9F5EB0258F95}" dt="2024-11-21T14:24:07.992" v="5005" actId="20577"/>
          <ac:spMkLst>
            <pc:docMk/>
            <pc:sldMk cId="2271696465" sldId="262"/>
            <ac:spMk id="2" creationId="{F5AEC447-87E3-3365-BE3D-ECAB336C219B}"/>
          </ac:spMkLst>
        </pc:spChg>
        <pc:picChg chg="add mod">
          <ac:chgData name="Dhr Scharenborg" userId="00d1a215cd38bb2f" providerId="LiveId" clId="{7C671F5B-0363-4E07-B99D-9F5EB0258F95}" dt="2024-11-14T22:37:18.613" v="1563" actId="1076"/>
          <ac:picMkLst>
            <pc:docMk/>
            <pc:sldMk cId="2271696465" sldId="262"/>
            <ac:picMk id="4" creationId="{46948E8A-EE7D-C09B-BAA7-3621867D0EF1}"/>
          </ac:picMkLst>
        </pc:picChg>
      </pc:sldChg>
      <pc:sldChg chg="addSp modSp new mod">
        <pc:chgData name="Dhr Scharenborg" userId="00d1a215cd38bb2f" providerId="LiveId" clId="{7C671F5B-0363-4E07-B99D-9F5EB0258F95}" dt="2024-11-21T14:26:40.080" v="5033" actId="6549"/>
        <pc:sldMkLst>
          <pc:docMk/>
          <pc:sldMk cId="2819405660" sldId="263"/>
        </pc:sldMkLst>
        <pc:spChg chg="mod">
          <ac:chgData name="Dhr Scharenborg" userId="00d1a215cd38bb2f" providerId="LiveId" clId="{7C671F5B-0363-4E07-B99D-9F5EB0258F95}" dt="2024-11-21T14:26:40.080" v="5033" actId="6549"/>
          <ac:spMkLst>
            <pc:docMk/>
            <pc:sldMk cId="2819405660" sldId="263"/>
            <ac:spMk id="2" creationId="{2A766B63-2216-ABF0-5E1B-A3D66A89F841}"/>
          </ac:spMkLst>
        </pc:spChg>
        <pc:picChg chg="add mod">
          <ac:chgData name="Dhr Scharenborg" userId="00d1a215cd38bb2f" providerId="LiveId" clId="{7C671F5B-0363-4E07-B99D-9F5EB0258F95}" dt="2024-11-18T10:54:15.237" v="2182" actId="1076"/>
          <ac:picMkLst>
            <pc:docMk/>
            <pc:sldMk cId="2819405660" sldId="263"/>
            <ac:picMk id="4" creationId="{23383C25-78F5-834A-E4D3-9E54DD5EE0E4}"/>
          </ac:picMkLst>
        </pc:picChg>
      </pc:sldChg>
      <pc:sldChg chg="addSp modSp new mod">
        <pc:chgData name="Dhr Scharenborg" userId="00d1a215cd38bb2f" providerId="LiveId" clId="{7C671F5B-0363-4E07-B99D-9F5EB0258F95}" dt="2024-11-21T14:27:14.885" v="5034" actId="20577"/>
        <pc:sldMkLst>
          <pc:docMk/>
          <pc:sldMk cId="1086171123" sldId="264"/>
        </pc:sldMkLst>
        <pc:spChg chg="mod">
          <ac:chgData name="Dhr Scharenborg" userId="00d1a215cd38bb2f" providerId="LiveId" clId="{7C671F5B-0363-4E07-B99D-9F5EB0258F95}" dt="2024-11-21T14:27:14.885" v="5034" actId="20577"/>
          <ac:spMkLst>
            <pc:docMk/>
            <pc:sldMk cId="1086171123" sldId="264"/>
            <ac:spMk id="2" creationId="{B04FC57C-B137-1F48-07C4-1C18C8F6883C}"/>
          </ac:spMkLst>
        </pc:spChg>
        <pc:picChg chg="add mod">
          <ac:chgData name="Dhr Scharenborg" userId="00d1a215cd38bb2f" providerId="LiveId" clId="{7C671F5B-0363-4E07-B99D-9F5EB0258F95}" dt="2024-11-18T16:51:09.401" v="2450" actId="1076"/>
          <ac:picMkLst>
            <pc:docMk/>
            <pc:sldMk cId="1086171123" sldId="264"/>
            <ac:picMk id="4" creationId="{FDB5A9BB-294B-60E9-0D6B-9ED3E6500B1D}"/>
          </ac:picMkLst>
        </pc:picChg>
      </pc:sldChg>
      <pc:sldChg chg="new del">
        <pc:chgData name="Dhr Scharenborg" userId="00d1a215cd38bb2f" providerId="LiveId" clId="{7C671F5B-0363-4E07-B99D-9F5EB0258F95}" dt="2024-11-18T16:49:42.172" v="2431" actId="2696"/>
        <pc:sldMkLst>
          <pc:docMk/>
          <pc:sldMk cId="1150184421" sldId="265"/>
        </pc:sldMkLst>
      </pc:sldChg>
      <pc:sldChg chg="addSp modSp new mod">
        <pc:chgData name="Dhr Scharenborg" userId="00d1a215cd38bb2f" providerId="LiveId" clId="{7C671F5B-0363-4E07-B99D-9F5EB0258F95}" dt="2024-11-20T13:47:07.842" v="3914" actId="1076"/>
        <pc:sldMkLst>
          <pc:docMk/>
          <pc:sldMk cId="3476567129" sldId="265"/>
        </pc:sldMkLst>
        <pc:spChg chg="mod">
          <ac:chgData name="Dhr Scharenborg" userId="00d1a215cd38bb2f" providerId="LiveId" clId="{7C671F5B-0363-4E07-B99D-9F5EB0258F95}" dt="2024-11-20T13:46:54.610" v="3913" actId="113"/>
          <ac:spMkLst>
            <pc:docMk/>
            <pc:sldMk cId="3476567129" sldId="265"/>
            <ac:spMk id="2" creationId="{5EB3DF30-AB28-1CC8-2F2B-5D661E670EAD}"/>
          </ac:spMkLst>
        </pc:spChg>
        <pc:picChg chg="add mod">
          <ac:chgData name="Dhr Scharenborg" userId="00d1a215cd38bb2f" providerId="LiveId" clId="{7C671F5B-0363-4E07-B99D-9F5EB0258F95}" dt="2024-11-20T13:47:07.842" v="3914" actId="1076"/>
          <ac:picMkLst>
            <pc:docMk/>
            <pc:sldMk cId="3476567129" sldId="265"/>
            <ac:picMk id="4" creationId="{1912E5EB-1B4E-A1C5-13B0-7A6DAF9FDD4E}"/>
          </ac:picMkLst>
        </pc:picChg>
      </pc:sldChg>
      <pc:sldChg chg="addSp modSp new mod">
        <pc:chgData name="Dhr Scharenborg" userId="00d1a215cd38bb2f" providerId="LiveId" clId="{7C671F5B-0363-4E07-B99D-9F5EB0258F95}" dt="2024-11-18T17:11:36.008" v="2802" actId="1076"/>
        <pc:sldMkLst>
          <pc:docMk/>
          <pc:sldMk cId="2624647534" sldId="266"/>
        </pc:sldMkLst>
        <pc:picChg chg="add mod">
          <ac:chgData name="Dhr Scharenborg" userId="00d1a215cd38bb2f" providerId="LiveId" clId="{7C671F5B-0363-4E07-B99D-9F5EB0258F95}" dt="2024-11-18T17:11:36.008" v="2802" actId="1076"/>
          <ac:picMkLst>
            <pc:docMk/>
            <pc:sldMk cId="2624647534" sldId="266"/>
            <ac:picMk id="3" creationId="{93AF5262-A800-37E2-AD4A-DBE5FCB802E6}"/>
          </ac:picMkLst>
        </pc:picChg>
        <pc:picChg chg="add mod">
          <ac:chgData name="Dhr Scharenborg" userId="00d1a215cd38bb2f" providerId="LiveId" clId="{7C671F5B-0363-4E07-B99D-9F5EB0258F95}" dt="2024-11-18T17:02:23.765" v="2691" actId="14100"/>
          <ac:picMkLst>
            <pc:docMk/>
            <pc:sldMk cId="2624647534" sldId="266"/>
            <ac:picMk id="5" creationId="{05D70196-3EC8-2A07-CABA-6F0434BB7411}"/>
          </ac:picMkLst>
        </pc:picChg>
      </pc:sldChg>
      <pc:sldChg chg="addSp modSp new del mod">
        <pc:chgData name="Dhr Scharenborg" userId="00d1a215cd38bb2f" providerId="LiveId" clId="{7C671F5B-0363-4E07-B99D-9F5EB0258F95}" dt="2024-11-18T17:17:14.840" v="2867" actId="2696"/>
        <pc:sldMkLst>
          <pc:docMk/>
          <pc:sldMk cId="1180902381" sldId="267"/>
        </pc:sldMkLst>
        <pc:spChg chg="mod">
          <ac:chgData name="Dhr Scharenborg" userId="00d1a215cd38bb2f" providerId="LiveId" clId="{7C671F5B-0363-4E07-B99D-9F5EB0258F95}" dt="2024-11-18T17:12:41.542" v="2810" actId="20577"/>
          <ac:spMkLst>
            <pc:docMk/>
            <pc:sldMk cId="1180902381" sldId="267"/>
            <ac:spMk id="2" creationId="{00EABE6B-7B6B-00AF-B89D-9836521909D2}"/>
          </ac:spMkLst>
        </pc:spChg>
        <pc:spChg chg="add mod">
          <ac:chgData name="Dhr Scharenborg" userId="00d1a215cd38bb2f" providerId="LiveId" clId="{7C671F5B-0363-4E07-B99D-9F5EB0258F95}" dt="2024-11-18T17:16:03.188" v="2862" actId="1076"/>
          <ac:spMkLst>
            <pc:docMk/>
            <pc:sldMk cId="1180902381" sldId="267"/>
            <ac:spMk id="3" creationId="{79E52194-9E09-2880-06B8-2FE43314D0B9}"/>
          </ac:spMkLst>
        </pc:spChg>
        <pc:spChg chg="add mod">
          <ac:chgData name="Dhr Scharenborg" userId="00d1a215cd38bb2f" providerId="LiveId" clId="{7C671F5B-0363-4E07-B99D-9F5EB0258F95}" dt="2024-11-18T17:16:27.865" v="2866" actId="1076"/>
          <ac:spMkLst>
            <pc:docMk/>
            <pc:sldMk cId="1180902381" sldId="267"/>
            <ac:spMk id="4" creationId="{5E1B6EAC-971F-EE6F-7AF5-5AE3019DF0AF}"/>
          </ac:spMkLst>
        </pc:spChg>
      </pc:sldChg>
      <pc:sldChg chg="addSp modSp new del">
        <pc:chgData name="Dhr Scharenborg" userId="00d1a215cd38bb2f" providerId="LiveId" clId="{7C671F5B-0363-4E07-B99D-9F5EB0258F95}" dt="2024-11-18T18:11:54.794" v="2870" actId="2696"/>
        <pc:sldMkLst>
          <pc:docMk/>
          <pc:sldMk cId="1591771934" sldId="267"/>
        </pc:sldMkLst>
        <pc:picChg chg="add mod">
          <ac:chgData name="Dhr Scharenborg" userId="00d1a215cd38bb2f" providerId="LiveId" clId="{7C671F5B-0363-4E07-B99D-9F5EB0258F95}" dt="2024-11-18T18:10:46.726" v="2869" actId="931"/>
          <ac:picMkLst>
            <pc:docMk/>
            <pc:sldMk cId="1591771934" sldId="267"/>
            <ac:picMk id="3" creationId="{BCE68767-4F64-015B-3E4E-68033503D113}"/>
          </ac:picMkLst>
        </pc:picChg>
      </pc:sldChg>
      <pc:sldChg chg="addSp modSp new mod">
        <pc:chgData name="Dhr Scharenborg" userId="00d1a215cd38bb2f" providerId="LiveId" clId="{7C671F5B-0363-4E07-B99D-9F5EB0258F95}" dt="2024-11-20T13:48:55.078" v="3918" actId="1076"/>
        <pc:sldMkLst>
          <pc:docMk/>
          <pc:sldMk cId="3826012885" sldId="267"/>
        </pc:sldMkLst>
        <pc:picChg chg="add mod">
          <ac:chgData name="Dhr Scharenborg" userId="00d1a215cd38bb2f" providerId="LiveId" clId="{7C671F5B-0363-4E07-B99D-9F5EB0258F95}" dt="2024-11-20T13:48:55.078" v="3918" actId="1076"/>
          <ac:picMkLst>
            <pc:docMk/>
            <pc:sldMk cId="3826012885" sldId="267"/>
            <ac:picMk id="3" creationId="{26742665-5313-FE43-D8E5-15F08A37C5F7}"/>
          </ac:picMkLst>
        </pc:picChg>
      </pc:sldChg>
      <pc:sldChg chg="addSp modSp new mod">
        <pc:chgData name="Dhr Scharenborg" userId="00d1a215cd38bb2f" providerId="LiveId" clId="{7C671F5B-0363-4E07-B99D-9F5EB0258F95}" dt="2024-11-18T18:14:25.033" v="2876" actId="1076"/>
        <pc:sldMkLst>
          <pc:docMk/>
          <pc:sldMk cId="1127890342" sldId="268"/>
        </pc:sldMkLst>
        <pc:picChg chg="add mod">
          <ac:chgData name="Dhr Scharenborg" userId="00d1a215cd38bb2f" providerId="LiveId" clId="{7C671F5B-0363-4E07-B99D-9F5EB0258F95}" dt="2024-11-18T18:14:25.033" v="2876" actId="1076"/>
          <ac:picMkLst>
            <pc:docMk/>
            <pc:sldMk cId="1127890342" sldId="268"/>
            <ac:picMk id="3" creationId="{71B243F1-87E1-51A0-C336-6741954E4E08}"/>
          </ac:picMkLst>
        </pc:picChg>
      </pc:sldChg>
      <pc:sldChg chg="addSp modSp new mod">
        <pc:chgData name="Dhr Scharenborg" userId="00d1a215cd38bb2f" providerId="LiveId" clId="{7C671F5B-0363-4E07-B99D-9F5EB0258F95}" dt="2024-11-21T14:36:01.305" v="5038" actId="1076"/>
        <pc:sldMkLst>
          <pc:docMk/>
          <pc:sldMk cId="2708095811" sldId="269"/>
        </pc:sldMkLst>
        <pc:spChg chg="mod">
          <ac:chgData name="Dhr Scharenborg" userId="00d1a215cd38bb2f" providerId="LiveId" clId="{7C671F5B-0363-4E07-B99D-9F5EB0258F95}" dt="2024-11-21T14:35:42.604" v="5036" actId="113"/>
          <ac:spMkLst>
            <pc:docMk/>
            <pc:sldMk cId="2708095811" sldId="269"/>
            <ac:spMk id="2" creationId="{E5CF71B6-4338-F190-491E-8ECFD61E095E}"/>
          </ac:spMkLst>
        </pc:spChg>
        <pc:spChg chg="add mod">
          <ac:chgData name="Dhr Scharenborg" userId="00d1a215cd38bb2f" providerId="LiveId" clId="{7C671F5B-0363-4E07-B99D-9F5EB0258F95}" dt="2024-11-21T14:36:01.305" v="5038" actId="1076"/>
          <ac:spMkLst>
            <pc:docMk/>
            <pc:sldMk cId="2708095811" sldId="269"/>
            <ac:spMk id="3" creationId="{50CDD918-CAD8-6046-C99E-E81AAF58A9F3}"/>
          </ac:spMkLst>
        </pc:spChg>
        <pc:spChg chg="add mod">
          <ac:chgData name="Dhr Scharenborg" userId="00d1a215cd38bb2f" providerId="LiveId" clId="{7C671F5B-0363-4E07-B99D-9F5EB0258F95}" dt="2024-11-18T18:43:40.030" v="3248" actId="1076"/>
          <ac:spMkLst>
            <pc:docMk/>
            <pc:sldMk cId="2708095811" sldId="269"/>
            <ac:spMk id="4" creationId="{673265C6-5E41-289E-492F-21E06E1367C7}"/>
          </ac:spMkLst>
        </pc:spChg>
        <pc:spChg chg="add mod">
          <ac:chgData name="Dhr Scharenborg" userId="00d1a215cd38bb2f" providerId="LiveId" clId="{7C671F5B-0363-4E07-B99D-9F5EB0258F95}" dt="2024-11-18T18:43:50.532" v="3249" actId="1076"/>
          <ac:spMkLst>
            <pc:docMk/>
            <pc:sldMk cId="2708095811" sldId="269"/>
            <ac:spMk id="5" creationId="{3A0FF639-55AC-DDED-77A0-2C586C7D9641}"/>
          </ac:spMkLst>
        </pc:spChg>
        <pc:spChg chg="add mod">
          <ac:chgData name="Dhr Scharenborg" userId="00d1a215cd38bb2f" providerId="LiveId" clId="{7C671F5B-0363-4E07-B99D-9F5EB0258F95}" dt="2024-11-18T18:40:15.419" v="3201" actId="207"/>
          <ac:spMkLst>
            <pc:docMk/>
            <pc:sldMk cId="2708095811" sldId="269"/>
            <ac:spMk id="6" creationId="{D11A1196-6122-C8FB-33F6-0F74F950BD29}"/>
          </ac:spMkLst>
        </pc:spChg>
        <pc:spChg chg="add mod">
          <ac:chgData name="Dhr Scharenborg" userId="00d1a215cd38bb2f" providerId="LiveId" clId="{7C671F5B-0363-4E07-B99D-9F5EB0258F95}" dt="2024-11-18T18:44:00.700" v="3251" actId="1076"/>
          <ac:spMkLst>
            <pc:docMk/>
            <pc:sldMk cId="2708095811" sldId="269"/>
            <ac:spMk id="7" creationId="{B8252C14-98B3-D217-FEE9-1C5E513B022B}"/>
          </ac:spMkLst>
        </pc:spChg>
        <pc:spChg chg="add mod">
          <ac:chgData name="Dhr Scharenborg" userId="00d1a215cd38bb2f" providerId="LiveId" clId="{7C671F5B-0363-4E07-B99D-9F5EB0258F95}" dt="2024-11-18T18:43:57.972" v="3250" actId="1076"/>
          <ac:spMkLst>
            <pc:docMk/>
            <pc:sldMk cId="2708095811" sldId="269"/>
            <ac:spMk id="8" creationId="{47979E8A-2099-B4F3-738D-5D8AFFFC0F5A}"/>
          </ac:spMkLst>
        </pc:spChg>
        <pc:picChg chg="add mod">
          <ac:chgData name="Dhr Scharenborg" userId="00d1a215cd38bb2f" providerId="LiveId" clId="{7C671F5B-0363-4E07-B99D-9F5EB0258F95}" dt="2024-11-18T18:37:38.272" v="3175" actId="1076"/>
          <ac:picMkLst>
            <pc:docMk/>
            <pc:sldMk cId="2708095811" sldId="269"/>
            <ac:picMk id="10" creationId="{47D205EA-2005-F852-BBDA-A922E5205929}"/>
          </ac:picMkLst>
        </pc:picChg>
      </pc:sldChg>
      <pc:sldChg chg="addSp modSp new mod">
        <pc:chgData name="Dhr Scharenborg" userId="00d1a215cd38bb2f" providerId="LiveId" clId="{7C671F5B-0363-4E07-B99D-9F5EB0258F95}" dt="2024-11-20T15:26:26.580" v="4676" actId="115"/>
        <pc:sldMkLst>
          <pc:docMk/>
          <pc:sldMk cId="1259826187" sldId="270"/>
        </pc:sldMkLst>
        <pc:spChg chg="mod">
          <ac:chgData name="Dhr Scharenborg" userId="00d1a215cd38bb2f" providerId="LiveId" clId="{7C671F5B-0363-4E07-B99D-9F5EB0258F95}" dt="2024-11-20T15:26:26.580" v="4676" actId="115"/>
          <ac:spMkLst>
            <pc:docMk/>
            <pc:sldMk cId="1259826187" sldId="270"/>
            <ac:spMk id="2" creationId="{27569AFE-34E6-2756-B4AD-D33356668F3C}"/>
          </ac:spMkLst>
        </pc:spChg>
        <pc:picChg chg="add mod">
          <ac:chgData name="Dhr Scharenborg" userId="00d1a215cd38bb2f" providerId="LiveId" clId="{7C671F5B-0363-4E07-B99D-9F5EB0258F95}" dt="2024-11-18T18:57:02.727" v="3433" actId="1076"/>
          <ac:picMkLst>
            <pc:docMk/>
            <pc:sldMk cId="1259826187" sldId="270"/>
            <ac:picMk id="4" creationId="{102A1FBB-1350-882D-F2DC-580B6A35E6AB}"/>
          </ac:picMkLst>
        </pc:picChg>
      </pc:sldChg>
      <pc:sldChg chg="addSp modSp new del mod">
        <pc:chgData name="Dhr Scharenborg" userId="00d1a215cd38bb2f" providerId="LiveId" clId="{7C671F5B-0363-4E07-B99D-9F5EB0258F95}" dt="2024-11-20T14:30:13.499" v="4211" actId="2696"/>
        <pc:sldMkLst>
          <pc:docMk/>
          <pc:sldMk cId="1383762573" sldId="271"/>
        </pc:sldMkLst>
        <pc:spChg chg="mod">
          <ac:chgData name="Dhr Scharenborg" userId="00d1a215cd38bb2f" providerId="LiveId" clId="{7C671F5B-0363-4E07-B99D-9F5EB0258F95}" dt="2024-11-20T14:06:48.788" v="4206" actId="20577"/>
          <ac:spMkLst>
            <pc:docMk/>
            <pc:sldMk cId="1383762573" sldId="271"/>
            <ac:spMk id="2" creationId="{BCB6412A-09D5-AEB2-5EC5-5801BFA2A508}"/>
          </ac:spMkLst>
        </pc:spChg>
        <pc:picChg chg="add mod">
          <ac:chgData name="Dhr Scharenborg" userId="00d1a215cd38bb2f" providerId="LiveId" clId="{7C671F5B-0363-4E07-B99D-9F5EB0258F95}" dt="2024-11-20T14:04:50.466" v="4165" actId="1076"/>
          <ac:picMkLst>
            <pc:docMk/>
            <pc:sldMk cId="1383762573" sldId="271"/>
            <ac:picMk id="4" creationId="{240A1822-570A-0029-BB62-DAA517C088B3}"/>
          </ac:picMkLst>
        </pc:picChg>
        <pc:picChg chg="add mod">
          <ac:chgData name="Dhr Scharenborg" userId="00d1a215cd38bb2f" providerId="LiveId" clId="{7C671F5B-0363-4E07-B99D-9F5EB0258F95}" dt="2024-11-20T14:05:59.330" v="4170" actId="1076"/>
          <ac:picMkLst>
            <pc:docMk/>
            <pc:sldMk cId="1383762573" sldId="271"/>
            <ac:picMk id="6" creationId="{178A5805-707F-9639-6746-E7038FB49081}"/>
          </ac:picMkLst>
        </pc:picChg>
        <pc:picChg chg="add mod">
          <ac:chgData name="Dhr Scharenborg" userId="00d1a215cd38bb2f" providerId="LiveId" clId="{7C671F5B-0363-4E07-B99D-9F5EB0258F95}" dt="2024-11-20T14:10:21.006" v="4208" actId="1076"/>
          <ac:picMkLst>
            <pc:docMk/>
            <pc:sldMk cId="1383762573" sldId="271"/>
            <ac:picMk id="8" creationId="{1534E24B-F1EF-104A-14E3-8209E8A5B7BE}"/>
          </ac:picMkLst>
        </pc:picChg>
        <pc:picChg chg="add mod">
          <ac:chgData name="Dhr Scharenborg" userId="00d1a215cd38bb2f" providerId="LiveId" clId="{7C671F5B-0363-4E07-B99D-9F5EB0258F95}" dt="2024-11-20T14:30:04.446" v="4210" actId="14100"/>
          <ac:picMkLst>
            <pc:docMk/>
            <pc:sldMk cId="1383762573" sldId="271"/>
            <ac:picMk id="10" creationId="{87D68C1C-A3EC-8161-2E4F-E198BA09681B}"/>
          </ac:picMkLst>
        </pc:picChg>
      </pc:sldChg>
      <pc:sldChg chg="modSp new mod">
        <pc:chgData name="Dhr Scharenborg" userId="00d1a215cd38bb2f" providerId="LiveId" clId="{7C671F5B-0363-4E07-B99D-9F5EB0258F95}" dt="2024-11-20T13:44:08.683" v="3864" actId="207"/>
        <pc:sldMkLst>
          <pc:docMk/>
          <pc:sldMk cId="3644900303" sldId="272"/>
        </pc:sldMkLst>
        <pc:spChg chg="mod">
          <ac:chgData name="Dhr Scharenborg" userId="00d1a215cd38bb2f" providerId="LiveId" clId="{7C671F5B-0363-4E07-B99D-9F5EB0258F95}" dt="2024-11-20T13:44:08.683" v="3864" actId="207"/>
          <ac:spMkLst>
            <pc:docMk/>
            <pc:sldMk cId="3644900303" sldId="272"/>
            <ac:spMk id="2" creationId="{AABA44D8-22E0-9FB7-21CF-ACF7C1EC6987}"/>
          </ac:spMkLst>
        </pc:spChg>
      </pc:sldChg>
      <pc:sldChg chg="addSp modSp new mod">
        <pc:chgData name="Dhr Scharenborg" userId="00d1a215cd38bb2f" providerId="LiveId" clId="{7C671F5B-0363-4E07-B99D-9F5EB0258F95}" dt="2024-11-20T15:38:03.958" v="4814" actId="207"/>
        <pc:sldMkLst>
          <pc:docMk/>
          <pc:sldMk cId="3436744819" sldId="273"/>
        </pc:sldMkLst>
        <pc:spChg chg="mod">
          <ac:chgData name="Dhr Scharenborg" userId="00d1a215cd38bb2f" providerId="LiveId" clId="{7C671F5B-0363-4E07-B99D-9F5EB0258F95}" dt="2024-11-20T15:38:03.958" v="4814" actId="207"/>
          <ac:spMkLst>
            <pc:docMk/>
            <pc:sldMk cId="3436744819" sldId="273"/>
            <ac:spMk id="2" creationId="{3DFF19A0-1985-9EA6-CA2C-8204D7F081AD}"/>
          </ac:spMkLst>
        </pc:spChg>
        <pc:picChg chg="add mod">
          <ac:chgData name="Dhr Scharenborg" userId="00d1a215cd38bb2f" providerId="LiveId" clId="{7C671F5B-0363-4E07-B99D-9F5EB0258F95}" dt="2024-11-20T14:37:05.049" v="4475" actId="1076"/>
          <ac:picMkLst>
            <pc:docMk/>
            <pc:sldMk cId="3436744819" sldId="273"/>
            <ac:picMk id="4" creationId="{9D22C8C4-A9C1-CFA7-1473-6570592B5254}"/>
          </ac:picMkLst>
        </pc:picChg>
        <pc:picChg chg="add mod">
          <ac:chgData name="Dhr Scharenborg" userId="00d1a215cd38bb2f" providerId="LiveId" clId="{7C671F5B-0363-4E07-B99D-9F5EB0258F95}" dt="2024-11-20T14:38:35.125" v="4527" actId="1076"/>
          <ac:picMkLst>
            <pc:docMk/>
            <pc:sldMk cId="3436744819" sldId="273"/>
            <ac:picMk id="6" creationId="{52704C04-218F-1AD1-01D1-9AAB36EA1AB4}"/>
          </ac:picMkLst>
        </pc:picChg>
        <pc:picChg chg="add mod">
          <ac:chgData name="Dhr Scharenborg" userId="00d1a215cd38bb2f" providerId="LiveId" clId="{7C671F5B-0363-4E07-B99D-9F5EB0258F95}" dt="2024-11-20T14:39:27.997" v="4536" actId="14100"/>
          <ac:picMkLst>
            <pc:docMk/>
            <pc:sldMk cId="3436744819" sldId="273"/>
            <ac:picMk id="8" creationId="{99F981FD-D5EA-0AEC-C63B-F10ECD7A13AA}"/>
          </ac:picMkLst>
        </pc:picChg>
      </pc:sldChg>
      <pc:sldChg chg="addSp modSp new del mod">
        <pc:chgData name="Dhr Scharenborg" userId="00d1a215cd38bb2f" providerId="LiveId" clId="{7C671F5B-0363-4E07-B99D-9F5EB0258F95}" dt="2024-11-20T14:48:45.592" v="4551" actId="2696"/>
        <pc:sldMkLst>
          <pc:docMk/>
          <pc:sldMk cId="147420534" sldId="274"/>
        </pc:sldMkLst>
        <pc:spChg chg="mod">
          <ac:chgData name="Dhr Scharenborg" userId="00d1a215cd38bb2f" providerId="LiveId" clId="{7C671F5B-0363-4E07-B99D-9F5EB0258F95}" dt="2024-11-20T14:46:10.295" v="4550" actId="6549"/>
          <ac:spMkLst>
            <pc:docMk/>
            <pc:sldMk cId="147420534" sldId="274"/>
            <ac:spMk id="2" creationId="{074100B6-A53C-F055-54F7-710E48E6CEE1}"/>
          </ac:spMkLst>
        </pc:spChg>
        <pc:picChg chg="add mod">
          <ac:chgData name="Dhr Scharenborg" userId="00d1a215cd38bb2f" providerId="LiveId" clId="{7C671F5B-0363-4E07-B99D-9F5EB0258F95}" dt="2024-11-20T14:45:35.884" v="4549" actId="931"/>
          <ac:picMkLst>
            <pc:docMk/>
            <pc:sldMk cId="147420534" sldId="274"/>
            <ac:picMk id="4" creationId="{DC3813E8-9A3A-5E15-708B-902C586FDCCC}"/>
          </ac:picMkLst>
        </pc:picChg>
      </pc:sldChg>
      <pc:sldChg chg="addSp delSp modSp new mod modClrScheme chgLayout">
        <pc:chgData name="Dhr Scharenborg" userId="00d1a215cd38bb2f" providerId="LiveId" clId="{7C671F5B-0363-4E07-B99D-9F5EB0258F95}" dt="2024-11-20T15:28:28.516" v="4682" actId="21"/>
        <pc:sldMkLst>
          <pc:docMk/>
          <pc:sldMk cId="1001454685" sldId="274"/>
        </pc:sldMkLst>
        <pc:spChg chg="add del">
          <ac:chgData name="Dhr Scharenborg" userId="00d1a215cd38bb2f" providerId="LiveId" clId="{7C671F5B-0363-4E07-B99D-9F5EB0258F95}" dt="2024-11-20T15:13:35.600" v="4598" actId="21"/>
          <ac:spMkLst>
            <pc:docMk/>
            <pc:sldMk cId="1001454685" sldId="274"/>
            <ac:spMk id="6" creationId="{3D15D780-C3E7-7D65-6BA8-DC3E25AE24F8}"/>
          </ac:spMkLst>
        </pc:spChg>
        <pc:spChg chg="add mod ord">
          <ac:chgData name="Dhr Scharenborg" userId="00d1a215cd38bb2f" providerId="LiveId" clId="{7C671F5B-0363-4E07-B99D-9F5EB0258F95}" dt="2024-11-20T15:24:29.440" v="4675" actId="20577"/>
          <ac:spMkLst>
            <pc:docMk/>
            <pc:sldMk cId="1001454685" sldId="274"/>
            <ac:spMk id="7" creationId="{1230F102-D6C2-CF26-78FF-FE9CE8353012}"/>
          </ac:spMkLst>
        </pc:spChg>
        <pc:spChg chg="add del mod">
          <ac:chgData name="Dhr Scharenborg" userId="00d1a215cd38bb2f" providerId="LiveId" clId="{7C671F5B-0363-4E07-B99D-9F5EB0258F95}" dt="2024-11-20T15:28:28.516" v="4682" actId="21"/>
          <ac:spMkLst>
            <pc:docMk/>
            <pc:sldMk cId="1001454685" sldId="274"/>
            <ac:spMk id="8" creationId="{E2DF9721-794B-6F50-448C-83DDA722139D}"/>
          </ac:spMkLst>
        </pc:spChg>
        <pc:spChg chg="add del mod">
          <ac:chgData name="Dhr Scharenborg" userId="00d1a215cd38bb2f" providerId="LiveId" clId="{7C671F5B-0363-4E07-B99D-9F5EB0258F95}" dt="2024-11-20T15:18:43.765" v="4638" actId="21"/>
          <ac:spMkLst>
            <pc:docMk/>
            <pc:sldMk cId="1001454685" sldId="274"/>
            <ac:spMk id="9" creationId="{57FA6A80-7A16-4DCC-C5C7-BEBD2EE339A2}"/>
          </ac:spMkLst>
        </pc:spChg>
        <pc:spChg chg="add mod">
          <ac:chgData name="Dhr Scharenborg" userId="00d1a215cd38bb2f" providerId="LiveId" clId="{7C671F5B-0363-4E07-B99D-9F5EB0258F95}" dt="2024-11-20T15:28:22.113" v="4681" actId="14100"/>
          <ac:spMkLst>
            <pc:docMk/>
            <pc:sldMk cId="1001454685" sldId="274"/>
            <ac:spMk id="10" creationId="{217B63C6-E44E-BE3F-7438-566C49FA9FE3}"/>
          </ac:spMkLst>
        </pc:spChg>
        <pc:picChg chg="add mod">
          <ac:chgData name="Dhr Scharenborg" userId="00d1a215cd38bb2f" providerId="LiveId" clId="{7C671F5B-0363-4E07-B99D-9F5EB0258F95}" dt="2024-11-20T15:17:30.434" v="4633" actId="1076"/>
          <ac:picMkLst>
            <pc:docMk/>
            <pc:sldMk cId="1001454685" sldId="274"/>
            <ac:picMk id="3" creationId="{C4587805-D1A7-F1DB-7BA0-17FD05A99707}"/>
          </ac:picMkLst>
        </pc:picChg>
        <pc:picChg chg="add mod">
          <ac:chgData name="Dhr Scharenborg" userId="00d1a215cd38bb2f" providerId="LiveId" clId="{7C671F5B-0363-4E07-B99D-9F5EB0258F95}" dt="2024-11-20T15:27:02.237" v="4677" actId="1076"/>
          <ac:picMkLst>
            <pc:docMk/>
            <pc:sldMk cId="1001454685" sldId="274"/>
            <ac:picMk id="5" creationId="{264DD720-9176-4203-3FF3-11FBB23D8BFB}"/>
          </ac:picMkLst>
        </pc:picChg>
        <pc:picChg chg="add mod">
          <ac:chgData name="Dhr Scharenborg" userId="00d1a215cd38bb2f" providerId="LiveId" clId="{7C671F5B-0363-4E07-B99D-9F5EB0258F95}" dt="2024-11-20T15:27:30.785" v="4679" actId="1076"/>
          <ac:picMkLst>
            <pc:docMk/>
            <pc:sldMk cId="1001454685" sldId="274"/>
            <ac:picMk id="12" creationId="{CC52048A-4587-6E4A-6FD8-F9C350892A17}"/>
          </ac:picMkLst>
        </pc:picChg>
      </pc:sldChg>
      <pc:sldChg chg="addSp modSp new del">
        <pc:chgData name="Dhr Scharenborg" userId="00d1a215cd38bb2f" providerId="LiveId" clId="{7C671F5B-0363-4E07-B99D-9F5EB0258F95}" dt="2024-11-20T15:06:56.374" v="4573" actId="2696"/>
        <pc:sldMkLst>
          <pc:docMk/>
          <pc:sldMk cId="1153862148" sldId="274"/>
        </pc:sldMkLst>
        <pc:picChg chg="add mod">
          <ac:chgData name="Dhr Scharenborg" userId="00d1a215cd38bb2f" providerId="LiveId" clId="{7C671F5B-0363-4E07-B99D-9F5EB0258F95}" dt="2024-11-20T15:06:47.462" v="4572"/>
          <ac:picMkLst>
            <pc:docMk/>
            <pc:sldMk cId="1153862148" sldId="274"/>
            <ac:picMk id="5" creationId="{E0025E20-E71D-C304-7786-0349D08CD8A4}"/>
          </ac:picMkLst>
        </pc:picChg>
      </pc:sldChg>
      <pc:sldChg chg="addSp modSp new del">
        <pc:chgData name="Dhr Scharenborg" userId="00d1a215cd38bb2f" providerId="LiveId" clId="{7C671F5B-0363-4E07-B99D-9F5EB0258F95}" dt="2024-11-20T14:52:38.261" v="4556" actId="2696"/>
        <pc:sldMkLst>
          <pc:docMk/>
          <pc:sldMk cId="2568966483" sldId="274"/>
        </pc:sldMkLst>
        <pc:picChg chg="add mod">
          <ac:chgData name="Dhr Scharenborg" userId="00d1a215cd38bb2f" providerId="LiveId" clId="{7C671F5B-0363-4E07-B99D-9F5EB0258F95}" dt="2024-11-20T14:52:02.899" v="4555" actId="931"/>
          <ac:picMkLst>
            <pc:docMk/>
            <pc:sldMk cId="2568966483" sldId="274"/>
            <ac:picMk id="3" creationId="{212CC2A1-4836-D578-936D-307DE6174CB0}"/>
          </ac:picMkLst>
        </pc:picChg>
      </pc:sldChg>
      <pc:sldChg chg="new del">
        <pc:chgData name="Dhr Scharenborg" userId="00d1a215cd38bb2f" providerId="LiveId" clId="{7C671F5B-0363-4E07-B99D-9F5EB0258F95}" dt="2024-11-20T14:49:19.642" v="4553" actId="2696"/>
        <pc:sldMkLst>
          <pc:docMk/>
          <pc:sldMk cId="3472666312" sldId="274"/>
        </pc:sldMkLst>
      </pc:sldChg>
      <pc:sldChg chg="addSp delSp modSp new del mod">
        <pc:chgData name="Dhr Scharenborg" userId="00d1a215cd38bb2f" providerId="LiveId" clId="{7C671F5B-0363-4E07-B99D-9F5EB0258F95}" dt="2024-11-20T15:06:41.060" v="4570" actId="2696"/>
        <pc:sldMkLst>
          <pc:docMk/>
          <pc:sldMk cId="3893372043" sldId="274"/>
        </pc:sldMkLst>
        <pc:picChg chg="add mod">
          <ac:chgData name="Dhr Scharenborg" userId="00d1a215cd38bb2f" providerId="LiveId" clId="{7C671F5B-0363-4E07-B99D-9F5EB0258F95}" dt="2024-11-20T15:00:49.775" v="4558" actId="931"/>
          <ac:picMkLst>
            <pc:docMk/>
            <pc:sldMk cId="3893372043" sldId="274"/>
            <ac:picMk id="3" creationId="{0214E065-03D8-D8DC-09DF-BAD1A8B3524E}"/>
          </ac:picMkLst>
        </pc:picChg>
        <pc:picChg chg="add del mod">
          <ac:chgData name="Dhr Scharenborg" userId="00d1a215cd38bb2f" providerId="LiveId" clId="{7C671F5B-0363-4E07-B99D-9F5EB0258F95}" dt="2024-11-20T15:06:17.172" v="4569" actId="21"/>
          <ac:picMkLst>
            <pc:docMk/>
            <pc:sldMk cId="3893372043" sldId="274"/>
            <ac:picMk id="5" creationId="{E0025E20-E71D-C304-7786-0349D08CD8A4}"/>
          </ac:picMkLst>
        </pc:picChg>
        <pc:picChg chg="add mod">
          <ac:chgData name="Dhr Scharenborg" userId="00d1a215cd38bb2f" providerId="LiveId" clId="{7C671F5B-0363-4E07-B99D-9F5EB0258F95}" dt="2024-11-20T15:05:20.417" v="4568" actId="14100"/>
          <ac:picMkLst>
            <pc:docMk/>
            <pc:sldMk cId="3893372043" sldId="274"/>
            <ac:picMk id="7" creationId="{5CE586FF-CC6C-B78D-CC03-9EFC6F14156C}"/>
          </ac:picMkLst>
        </pc:picChg>
      </pc:sldChg>
      <pc:sldChg chg="addSp modSp new mod modClrScheme chgLayout">
        <pc:chgData name="Dhr Scharenborg" userId="00d1a215cd38bb2f" providerId="LiveId" clId="{7C671F5B-0363-4E07-B99D-9F5EB0258F95}" dt="2024-11-20T15:44:26.502" v="4925" actId="2711"/>
        <pc:sldMkLst>
          <pc:docMk/>
          <pc:sldMk cId="2155075670" sldId="275"/>
        </pc:sldMkLst>
        <pc:spChg chg="add mod ord">
          <ac:chgData name="Dhr Scharenborg" userId="00d1a215cd38bb2f" providerId="LiveId" clId="{7C671F5B-0363-4E07-B99D-9F5EB0258F95}" dt="2024-11-20T15:44:26.502" v="4925" actId="2711"/>
          <ac:spMkLst>
            <pc:docMk/>
            <pc:sldMk cId="2155075670" sldId="275"/>
            <ac:spMk id="4" creationId="{C49E75CE-F461-F565-AC23-CC171F3E7C4D}"/>
          </ac:spMkLst>
        </pc:spChg>
        <pc:picChg chg="add mod">
          <ac:chgData name="Dhr Scharenborg" userId="00d1a215cd38bb2f" providerId="LiveId" clId="{7C671F5B-0363-4E07-B99D-9F5EB0258F95}" dt="2024-11-20T15:38:59.593" v="4818" actId="1076"/>
          <ac:picMkLst>
            <pc:docMk/>
            <pc:sldMk cId="2155075670" sldId="275"/>
            <ac:picMk id="3" creationId="{CA9CE8C5-6760-1ADC-3D10-47AF685454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CF31D-8CEA-4378-8AA8-0E61837A95EC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7BEAE-74AD-4E7E-93A4-FE50E53B06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12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7BEAE-74AD-4E7E-93A4-FE50E53B06D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67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7BEAE-74AD-4E7E-93A4-FE50E53B06D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24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891C-CB9A-4CB8-A380-5E72243DA84B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ECA8-0878-4490-91FA-1E96C210B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8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891C-CB9A-4CB8-A380-5E72243DA84B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ECA8-0878-4490-91FA-1E96C210B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34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891C-CB9A-4CB8-A380-5E72243DA84B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ECA8-0878-4490-91FA-1E96C210B3A7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4397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891C-CB9A-4CB8-A380-5E72243DA84B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ECA8-0878-4490-91FA-1E96C210B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27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891C-CB9A-4CB8-A380-5E72243DA84B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ECA8-0878-4490-91FA-1E96C210B3A7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8522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891C-CB9A-4CB8-A380-5E72243DA84B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ECA8-0878-4490-91FA-1E96C210B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042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891C-CB9A-4CB8-A380-5E72243DA84B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ECA8-0878-4490-91FA-1E96C210B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917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891C-CB9A-4CB8-A380-5E72243DA84B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ECA8-0878-4490-91FA-1E96C210B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715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891C-CB9A-4CB8-A380-5E72243DA84B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ECA8-0878-4490-91FA-1E96C210B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7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891C-CB9A-4CB8-A380-5E72243DA84B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ECA8-0878-4490-91FA-1E96C210B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65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891C-CB9A-4CB8-A380-5E72243DA84B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ECA8-0878-4490-91FA-1E96C210B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16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891C-CB9A-4CB8-A380-5E72243DA84B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ECA8-0878-4490-91FA-1E96C210B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8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891C-CB9A-4CB8-A380-5E72243DA84B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ECA8-0878-4490-91FA-1E96C210B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891C-CB9A-4CB8-A380-5E72243DA84B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ECA8-0878-4490-91FA-1E96C210B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88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891C-CB9A-4CB8-A380-5E72243DA84B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ECA8-0878-4490-91FA-1E96C210B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68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891C-CB9A-4CB8-A380-5E72243DA84B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ECA8-0878-4490-91FA-1E96C210B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67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891C-CB9A-4CB8-A380-5E72243DA84B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0BECA8-0878-4490-91FA-1E96C210B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0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oorzitter@pci-paulus-ludger.nl" TargetMode="External"/><Relationship Id="rId2" Type="http://schemas.openxmlformats.org/officeDocument/2006/relationships/hyperlink" Target="mailto:info@pci-paulus-ludger.n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penningmeester@pci-paulus-ludger.nl" TargetMode="External"/><Relationship Id="rId4" Type="http://schemas.openxmlformats.org/officeDocument/2006/relationships/hyperlink" Target="mailto:secretaris@pci-paulus-ludger.n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0F77E-6AA9-9521-0B74-145BCCD93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Bekend en Betrokken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226E6D-E240-6EE3-68A1-831BCF4A1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71304"/>
            <a:ext cx="6852070" cy="2886695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Zijn we wel in beeld?</a:t>
            </a:r>
          </a:p>
          <a:p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Weten ‘ze’ wel wat we doen?</a:t>
            </a:r>
          </a:p>
          <a:p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moeten we ons zelf in beeld brengen?</a:t>
            </a:r>
          </a:p>
          <a:p>
            <a:endParaRPr lang="nl-NL" sz="24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1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Leo Scharenborg presentatie ontmoetingsdag PCI 23-11-2024     </a:t>
            </a:r>
          </a:p>
          <a:p>
            <a:endParaRPr lang="nl-NL" sz="12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306C5E-1CCE-908F-EB29-B1D9187CE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59" y="860743"/>
            <a:ext cx="2971800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76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3AF5262-A800-37E2-AD4A-DBE5FCB80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03" y="659876"/>
            <a:ext cx="6577616" cy="485480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5D70196-3EC8-2A07-CABA-6F0434BB7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36" y="5599521"/>
            <a:ext cx="1207907" cy="11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4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A44D8-22E0-9FB7-21CF-ACF7C1EC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12470"/>
          </a:xfrm>
        </p:spPr>
        <p:txBody>
          <a:bodyPr/>
          <a:lstStyle/>
          <a:p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E-mail adressen:</a:t>
            </a: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. </a:t>
            </a: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keuze voor organisatie gebonden e-mail adressen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</a:t>
            </a: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info@pci-paulus-ludger.nl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</a:t>
            </a: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voorzitter@pci-paulus-ludger.nl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</a:t>
            </a: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secretaris@pci-paulus-ludger.nl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</a:t>
            </a: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penningmeester@pci-paulus-ludger.nl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nl-NL" sz="24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0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F71B6-4338-F190-491E-8ECFD61E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45" y="600174"/>
            <a:ext cx="8596668" cy="5894894"/>
          </a:xfrm>
        </p:spPr>
        <p:txBody>
          <a:bodyPr/>
          <a:lstStyle/>
          <a:p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Folder /Flyer: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50CDD918-CAD8-6046-C99E-E81AAF58A9F3}"/>
              </a:ext>
            </a:extLst>
          </p:cNvPr>
          <p:cNvSpPr/>
          <p:nvPr/>
        </p:nvSpPr>
        <p:spPr>
          <a:xfrm>
            <a:off x="2090892" y="1458014"/>
            <a:ext cx="2045616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rgbClr val="0070C0"/>
                </a:solidFill>
              </a:rPr>
              <a:t>Warme uitstraling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673265C6-5E41-289E-492F-21E06E1367C7}"/>
              </a:ext>
            </a:extLst>
          </p:cNvPr>
          <p:cNvSpPr/>
          <p:nvPr/>
        </p:nvSpPr>
        <p:spPr>
          <a:xfrm>
            <a:off x="6096000" y="991268"/>
            <a:ext cx="2045616" cy="11382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rgbClr val="0070C0"/>
                </a:solidFill>
              </a:rPr>
              <a:t>Kort en bondige info 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3A0FF639-55AC-DDED-77A0-2C586C7D9641}"/>
              </a:ext>
            </a:extLst>
          </p:cNvPr>
          <p:cNvSpPr/>
          <p:nvPr/>
        </p:nvSpPr>
        <p:spPr>
          <a:xfrm>
            <a:off x="4768279" y="2572496"/>
            <a:ext cx="1885362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70C0"/>
                </a:solidFill>
              </a:rPr>
              <a:t>Eenvoudig leesbaar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D11A1196-6122-C8FB-33F6-0F74F950BD29}"/>
              </a:ext>
            </a:extLst>
          </p:cNvPr>
          <p:cNvSpPr/>
          <p:nvPr/>
        </p:nvSpPr>
        <p:spPr>
          <a:xfrm>
            <a:off x="1377710" y="3285241"/>
            <a:ext cx="2428797" cy="914400"/>
          </a:xfrm>
          <a:prstGeom prst="roundRect">
            <a:avLst>
              <a:gd name="adj" fmla="val 20791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70C0"/>
                </a:solidFill>
              </a:rPr>
              <a:t>3-delig</a:t>
            </a:r>
          </a:p>
          <a:p>
            <a:pPr algn="ctr"/>
            <a:r>
              <a:rPr lang="nl-NL" dirty="0">
                <a:solidFill>
                  <a:srgbClr val="0070C0"/>
                </a:solidFill>
              </a:rPr>
              <a:t>uitvouwbaar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B8252C14-98B3-D217-FEE9-1C5E513B022B}"/>
              </a:ext>
            </a:extLst>
          </p:cNvPr>
          <p:cNvSpPr/>
          <p:nvPr/>
        </p:nvSpPr>
        <p:spPr>
          <a:xfrm>
            <a:off x="6316074" y="4101877"/>
            <a:ext cx="2215298" cy="149493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u="sng" dirty="0">
                <a:solidFill>
                  <a:srgbClr val="0070C0"/>
                </a:solidFill>
              </a:rPr>
              <a:t>Basic – info</a:t>
            </a:r>
            <a:r>
              <a:rPr lang="nl-NL" dirty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nl-NL" dirty="0">
                <a:solidFill>
                  <a:srgbClr val="0070C0"/>
                </a:solidFill>
              </a:rPr>
              <a:t>e-mailadres</a:t>
            </a:r>
          </a:p>
          <a:p>
            <a:pPr algn="ctr"/>
            <a:r>
              <a:rPr lang="nl-NL" dirty="0">
                <a:solidFill>
                  <a:srgbClr val="0070C0"/>
                </a:solidFill>
              </a:rPr>
              <a:t>website</a:t>
            </a:r>
          </a:p>
          <a:p>
            <a:pPr algn="ctr"/>
            <a:r>
              <a:rPr lang="nl-NL" dirty="0">
                <a:solidFill>
                  <a:srgbClr val="0070C0"/>
                </a:solidFill>
              </a:rPr>
              <a:t>bankrekening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7979E8A-2099-B4F3-738D-5D8AFFFC0F5A}"/>
              </a:ext>
            </a:extLst>
          </p:cNvPr>
          <p:cNvSpPr/>
          <p:nvPr/>
        </p:nvSpPr>
        <p:spPr>
          <a:xfrm>
            <a:off x="2464997" y="4778211"/>
            <a:ext cx="2303282" cy="11382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u="sng" dirty="0">
                <a:solidFill>
                  <a:srgbClr val="0070C0"/>
                </a:solidFill>
              </a:rPr>
              <a:t>Voor</a:t>
            </a:r>
            <a:r>
              <a:rPr lang="nl-NL" dirty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nl-NL" dirty="0">
                <a:solidFill>
                  <a:srgbClr val="0070C0"/>
                </a:solidFill>
              </a:rPr>
              <a:t>Hulpvrager</a:t>
            </a:r>
          </a:p>
          <a:p>
            <a:pPr algn="ctr"/>
            <a:r>
              <a:rPr lang="nl-NL" dirty="0">
                <a:solidFill>
                  <a:srgbClr val="0070C0"/>
                </a:solidFill>
              </a:rPr>
              <a:t>+ gulle gever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7D205EA-2005-F852-BBDA-A922E5205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69" y="104992"/>
            <a:ext cx="2971800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95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1B243F1-87E1-51A0-C336-6741954E4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46" y="0"/>
            <a:ext cx="9556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0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6742665-5313-FE43-D8E5-15F08A37C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90" y="0"/>
            <a:ext cx="9556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1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69AFE-34E6-2756-B4AD-D3335666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37880"/>
            <a:ext cx="8596668" cy="5715786"/>
          </a:xfrm>
        </p:spPr>
        <p:txBody>
          <a:bodyPr>
            <a:normAutofit/>
          </a:bodyPr>
          <a:lstStyle/>
          <a:p>
            <a:r>
              <a:rPr lang="nl-NL" b="1" u="sng" dirty="0">
                <a:latin typeface="Segoe UI" panose="020B0502040204020203" pitchFamily="34" charset="0"/>
                <a:cs typeface="Segoe UI" panose="020B0502040204020203" pitchFamily="34" charset="0"/>
              </a:rPr>
              <a:t>Website: PCI-Paulus-Ludger.NL</a:t>
            </a:r>
            <a:br>
              <a:rPr lang="nl-NL" u="sng" dirty="0"/>
            </a:br>
            <a:br>
              <a:rPr lang="nl-NL" u="sng" dirty="0"/>
            </a:br>
            <a:r>
              <a:rPr lang="nl-NL" dirty="0"/>
              <a:t>	</a:t>
            </a:r>
            <a:r>
              <a:rPr lang="nl-NL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Wie zijn wij</a:t>
            </a:r>
            <a:br>
              <a:rPr lang="nl-NL" sz="2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Hulpvraag</a:t>
            </a:r>
            <a:br>
              <a:rPr lang="nl-NL" sz="2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Organisatie en beleid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-  Donaties en giften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-  Nieuws en projecten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-  Contact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2A1FBB-1350-882D-F2DC-580B6A35E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539" y="108919"/>
            <a:ext cx="2971800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26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F19A0-1985-9EA6-CA2C-8204D7F0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16" y="637879"/>
            <a:ext cx="8596668" cy="5942029"/>
          </a:xfrm>
        </p:spPr>
        <p:txBody>
          <a:bodyPr/>
          <a:lstStyle/>
          <a:p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Website:  PCI-Paulus-Ludger.NL</a:t>
            </a: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Links en verwijzingen:</a:t>
            </a:r>
            <a:br>
              <a:rPr lang="nl-NL" sz="2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vertrouwenspersoon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Privacyreglement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ANBI verklaring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Beleidsplan 2024-2028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Folder digitaal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wederzijdse link parochie HH Paulus </a:t>
            </a:r>
            <a:r>
              <a:rPr lang="nl-NL" sz="2400" b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Ludger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Footers</a:t>
            </a: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pci-paulus-ludger.nl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D22C8C4-A9C1-CFA7-1473-6570592B5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6" y="5618374"/>
            <a:ext cx="874827" cy="96153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2704C04-218F-1AD1-01D1-9AAB36EA1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405" y="118345"/>
            <a:ext cx="2971800" cy="14554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9F981FD-D5EA-0AEC-C63B-F10ECD7A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84" y="5618374"/>
            <a:ext cx="1809554" cy="9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44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4587805-D1A7-F1DB-7BA0-17FD05A9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67" y="1315719"/>
            <a:ext cx="4383462" cy="15271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64DD720-9176-4203-3FF3-11FBB23D8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009" y="3821969"/>
            <a:ext cx="6136849" cy="2840267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230F102-D6C2-CF26-78FF-FE9CE835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052637"/>
          </a:xfrm>
        </p:spPr>
        <p:txBody>
          <a:bodyPr/>
          <a:lstStyle/>
          <a:p>
            <a:r>
              <a:rPr lang="nl-NL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LinkedIn header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				</a:t>
            </a:r>
            <a:br>
              <a:rPr lang="nl-NL" dirty="0"/>
            </a:br>
            <a:r>
              <a:rPr lang="nl-NL" dirty="0"/>
              <a:t>					</a:t>
            </a:r>
            <a:r>
              <a:rPr lang="nl-NL" sz="2400" dirty="0">
                <a:latin typeface="Segoe UI" panose="020B0502040204020203" pitchFamily="34" charset="0"/>
                <a:cs typeface="Segoe UI" panose="020B0502040204020203" pitchFamily="34" charset="0"/>
              </a:rPr>
              <a:t>Visitekaartjes</a:t>
            </a:r>
            <a:r>
              <a:rPr lang="nl-NL" dirty="0"/>
              <a:t>	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17B63C6-E44E-BE3F-7438-566C49FA9FE3}"/>
              </a:ext>
            </a:extLst>
          </p:cNvPr>
          <p:cNvSpPr/>
          <p:nvPr/>
        </p:nvSpPr>
        <p:spPr>
          <a:xfrm>
            <a:off x="726267" y="1315718"/>
            <a:ext cx="4496181" cy="149904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C52048A-4587-6E4A-6FD8-F9C350892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58" y="80638"/>
            <a:ext cx="2971800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4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A9CE8C5-6760-1ADC-3D10-47AF68545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4" y="2834669"/>
            <a:ext cx="8432473" cy="282892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49E75CE-F461-F565-AC23-CC171F3E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907" y="122547"/>
            <a:ext cx="8596668" cy="6636471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  <a:t>Afsluiting:</a:t>
            </a:r>
            <a:b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Leer van de fouten van anderen.</a:t>
            </a:r>
            <a:b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 hebt niet genoeg tijd om ze </a:t>
            </a:r>
            <a:b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allemaal zelf te maken!                (Dalai Lama)</a:t>
            </a:r>
            <a:b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16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Leo Scharenborg, ontmoetingsdag PCI Deventer 23-11-2024</a:t>
            </a:r>
            <a:br>
              <a:rPr lang="nl-NL" sz="2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07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EC447-87E3-3365-BE3D-ECAB336C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027629"/>
          </a:xfrm>
        </p:spPr>
        <p:txBody>
          <a:bodyPr/>
          <a:lstStyle/>
          <a:p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Wie is PCI-Paulus-</a:t>
            </a:r>
            <a:r>
              <a:rPr lang="nl-NL" b="1" dirty="0" err="1">
                <a:latin typeface="Segoe UI" panose="020B0502040204020203" pitchFamily="34" charset="0"/>
                <a:cs typeface="Segoe UI" panose="020B0502040204020203" pitchFamily="34" charset="0"/>
              </a:rPr>
              <a:t>Ludger</a:t>
            </a: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werkzaam in16 voormalige parochies Oost Achterhoek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in 2023 gefuseerd vanuit 2 caritas organisaties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een bestuur van 7 personen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ondersteund door lokale werkgroepen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948E8A-EE7D-C09B-BAA7-3621867D0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686" y="71212"/>
            <a:ext cx="2971800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9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0DBE3-0FF5-B713-C62C-F99DCC73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Beleidsplan en werkplan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761DFE-D099-FF3D-B7D4-DCD0F8CBA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22" y="1787918"/>
            <a:ext cx="10515600" cy="4351338"/>
          </a:xfrm>
        </p:spPr>
        <p:txBody>
          <a:bodyPr/>
          <a:lstStyle/>
          <a:p>
            <a:r>
              <a:rPr lang="nl-NL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Missie geformuleerd</a:t>
            </a:r>
          </a:p>
          <a:p>
            <a:r>
              <a:rPr lang="nl-NL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Visie gedeeld</a:t>
            </a:r>
          </a:p>
          <a:p>
            <a:endParaRPr lang="nl-NL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Welke hulp/acties doen we</a:t>
            </a:r>
          </a:p>
          <a:p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Hoe zijn we georganiseerd</a:t>
            </a:r>
          </a:p>
          <a:p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 wie werken we samen</a:t>
            </a:r>
          </a:p>
          <a:p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Financiële mogelijkheden</a:t>
            </a:r>
          </a:p>
          <a:p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Communicatie en PR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6FF105-6747-9D28-07E6-A9290A733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685" y="86570"/>
            <a:ext cx="3545326" cy="18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1AFC175-D3E3-8AA9-E972-92DC92661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03" y="562466"/>
            <a:ext cx="8596668" cy="57912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Missie:</a:t>
            </a: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nl-NL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hulp verlenen bij armoede, financiële problemen, eenzaamheid</a:t>
            </a:r>
            <a:br>
              <a:rPr lang="nl-NL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* Meedenken voor goede hulp bij geestelijke nood</a:t>
            </a:r>
            <a:br>
              <a:rPr lang="nl-NL" sz="2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Visie:</a:t>
            </a:r>
            <a:br>
              <a:rPr lang="nl-NL" sz="2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nl-NL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het leven wordt ingewikkelder</a:t>
            </a:r>
            <a:br>
              <a:rPr lang="nl-NL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* mensen vinden die hulp nodig hebben</a:t>
            </a:r>
            <a:br>
              <a:rPr lang="nl-NL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* mensen ondersteunen en ‘een oor lenen’</a:t>
            </a:r>
            <a:br>
              <a:rPr lang="nl-NL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* door leiden naar de juiste hulp</a:t>
            </a:r>
            <a:br>
              <a:rPr lang="nl-NL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nl-NL" sz="22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VOOR PCI-PAULUS-LUDGER.NL IS IEDER MENS GELIJK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45EFFF-8423-E1F7-0377-A410C748D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61" y="100082"/>
            <a:ext cx="3227109" cy="153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A353-C2BA-E71A-E3F4-B23624A1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79" y="457003"/>
            <a:ext cx="7847541" cy="5534025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Wat kunnen we bieden:</a:t>
            </a: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nl-NL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</a:t>
            </a: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noodhulp eerste levensbehoeften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* hulp bij financiële problemen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* bijspringen bij ‘tussen wal en schip’ situaties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* kinderen kunnen meedoen in de maatschappij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* projecten die onze visie en missie ondersteunen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* luisteren..…. luisteren en betrokkenheid tonen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* vertrouwelijkheid bij de hulp bieden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F3EA30-AFD4-15AB-7F7A-557B952D3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72390"/>
            <a:ext cx="2971800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8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59312-4244-8B94-3E78-0188348D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67" y="462698"/>
            <a:ext cx="8596668" cy="5932603"/>
          </a:xfrm>
        </p:spPr>
        <p:txBody>
          <a:bodyPr>
            <a:normAutofit/>
          </a:bodyPr>
          <a:lstStyle/>
          <a:p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Met wie werken we samen:</a:t>
            </a: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0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Sociale teams gemeenten en zorgorganisaties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Werk en Inkomen Sociale dienst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Schuldhulpmaatjes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Voedselbank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nl-NL" sz="2400" b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Vincentiusvereniging</a:t>
            </a: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(kleding en huisraad</a:t>
            </a:r>
            <a:r>
              <a:rPr lang="nl-NL" sz="2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br>
              <a:rPr lang="nl-NL" sz="2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br>
              <a:rPr lang="nl-NL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nl-N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D22622-6D78-988F-C912-2E9C89D6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112" y="90065"/>
            <a:ext cx="2971800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1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66B63-2216-ABF0-5E1B-A3D66A89F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3260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Financiële vormen van hulp:</a:t>
            </a: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Bonnen voor kleding of huisraad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Boodschappen vouchers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Kerst of zomerpakket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Financiële hulp (voedselbank, lening, zorgkosten)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Hulpmiddel verstrekken (voorbeeld tandem, bakfiets)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Aandacht voor eenzaamheid 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dirty="0">
                <a:solidFill>
                  <a:srgbClr val="0070C0"/>
                </a:solidFill>
              </a:rPr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383C25-78F5-834A-E4D3-9E54DD5EE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20" y="80639"/>
            <a:ext cx="2971800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0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FC57C-B137-1F48-07C4-1C18C8F6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468" y="619026"/>
            <a:ext cx="8596668" cy="5876041"/>
          </a:xfrm>
        </p:spPr>
        <p:txBody>
          <a:bodyPr/>
          <a:lstStyle/>
          <a:p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Communicatie en PR:</a:t>
            </a: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b="1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nl-NL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Logo/beeldmerk 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* E-mail adressen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* Vernieuwen folder/ flyer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* Bouw website 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* </a:t>
            </a:r>
            <a:r>
              <a:rPr lang="nl-NL" sz="2400" b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</a:t>
            </a: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Media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DB5A9BB-294B-60E9-0D6B-9ED3E6500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393" y="118346"/>
            <a:ext cx="2971800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7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3DF30-AB28-1CC8-2F2B-5D661E67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18" y="590747"/>
            <a:ext cx="8596668" cy="5819480"/>
          </a:xfrm>
        </p:spPr>
        <p:txBody>
          <a:bodyPr>
            <a:normAutofit fontScale="90000"/>
          </a:bodyPr>
          <a:lstStyle/>
          <a:p>
            <a:r>
              <a:rPr lang="nl-NL" dirty="0"/>
              <a:t>	</a:t>
            </a:r>
            <a:r>
              <a:rPr lang="nl-NL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Logo/beeldmerk:</a:t>
            </a:r>
            <a:br>
              <a:rPr lang="nl-NL" sz="4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dirty="0"/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Doen we het Caritas logo ?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Of… een eigen naam en eigen gezicht?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+ eigen naam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+ warme uitstraling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+ geschikt voor website/brief/</a:t>
            </a:r>
            <a:r>
              <a:rPr lang="nl-NL" sz="2400" b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</a:t>
            </a: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media</a:t>
            </a:r>
            <a:b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+ voor iedereen (geen religiekoppeling)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12E5EB-1B4E-A1C5-13B0-7A6DAF9FD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62" y="1645223"/>
            <a:ext cx="2433512" cy="165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671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682</Words>
  <Application>Microsoft Office PowerPoint</Application>
  <PresentationFormat>Breedbeeld</PresentationFormat>
  <Paragraphs>43</Paragraphs>
  <Slides>18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Segoe UI</vt:lpstr>
      <vt:lpstr>Trebuchet MS</vt:lpstr>
      <vt:lpstr>Wingdings 3</vt:lpstr>
      <vt:lpstr>Facet</vt:lpstr>
      <vt:lpstr>  Bekend en Betrokken</vt:lpstr>
      <vt:lpstr>Wie is PCI-Paulus-Ludger   . werkzaam in16 voormalige parochies Oost Achterhoek  . in 2023 gefuseerd vanuit 2 caritas organisaties  . een bestuur van 7 personen  . ondersteund door lokale werkgroepen </vt:lpstr>
      <vt:lpstr>Beleidsplan en werkplan</vt:lpstr>
      <vt:lpstr>Missie:   * hulp verlenen bij armoede, financiële problemen, eenzaamheid   * Meedenken voor goede hulp bij geestelijke nood  Visie:  * het leven wordt ingewikkelder   * mensen vinden die hulp nodig hebben   * mensen ondersteunen en ‘een oor lenen’   * door leiden naar de juiste hulp      VOOR PCI-PAULUS-LUDGER.NL IS IEDER MENS GELIJK</vt:lpstr>
      <vt:lpstr>Wat kunnen we bieden:   * noodhulp eerste levensbehoeften   * hulp bij financiële problemen   * bijspringen bij ‘tussen wal en schip’ situaties   * kinderen kunnen meedoen in de maatschappij   * projecten die onze visie en missie ondersteunen   * luisteren..…. luisteren en betrokkenheid tonen   * vertrouwelijkheid bij de hulp bieden</vt:lpstr>
      <vt:lpstr>Met wie werken we samen:   . Sociale teams gemeenten en zorgorganisaties  . Werk en Inkomen Sociale dienst  . Schuldhulpmaatjes  . Voedselbank  . Vincentiusvereniging (kleding en huisraad)   </vt:lpstr>
      <vt:lpstr>Financiële vormen van hulp:  . Bonnen voor kleding of huisraad  . Boodschappen vouchers  . Kerst of zomerpakket  . Financiële hulp (voedselbank, lening, zorgkosten)  . Hulpmiddel verstrekken (voorbeeld tandem, bakfiets)  . Aandacht voor eenzaamheid   </vt:lpstr>
      <vt:lpstr>Communicatie en PR:   * Logo/beeldmerk    * E-mail adressen   * Vernieuwen folder/ flyer   * Bouw website    * Social Media</vt:lpstr>
      <vt:lpstr> Logo/beeldmerk:  Doen we het Caritas logo ?       Of… een eigen naam en eigen gezicht?   + eigen naam  + warme uitstraling  + geschikt voor website/brief/social media  + voor iedereen (geen religiekoppeling)</vt:lpstr>
      <vt:lpstr>PowerPoint-presentatie</vt:lpstr>
      <vt:lpstr>E-mail adressen:   . keuze voor organisatie gebonden e-mail adressen  .  info@pci-paulus-ludger.nl  .  voorzitter@pci-paulus-ludger.nl .  secretaris@pci-paulus-ludger.nl .  penningmeester@pci-paulus-ludger.nl </vt:lpstr>
      <vt:lpstr>Folder /Flyer:</vt:lpstr>
      <vt:lpstr>PowerPoint-presentatie</vt:lpstr>
      <vt:lpstr>PowerPoint-presentatie</vt:lpstr>
      <vt:lpstr>Website: PCI-Paulus-Ludger.NL   - Wie zijn wij   -  Hulpvraag   -  Organisatie en beleid   -  Donaties en giften   -  Nieuws en projecten   -  Contact</vt:lpstr>
      <vt:lpstr>Website:  PCI-Paulus-Ludger.NL  Links en verwijzingen:  * vertrouwenspersoon * Privacyreglement * ANBI verklaring * Beleidsplan 2024-2028 * Folder digitaal * wederzijdse link parochie HH Paulus Ludger  Footers:                              pci-paulus-ludger.nl </vt:lpstr>
      <vt:lpstr>LinkedIn header              Visitekaartjes </vt:lpstr>
      <vt:lpstr>Afsluiting:  Leer van de fouten van anderen. Je hebt niet genoeg tijd om ze  allemaal zelf te maken!                (Dalai Lama)            Leo Scharenborg, ontmoetingsdag PCI Deventer 23-11-2024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Dhr Scharenborg</dc:creator>
  <cp:lastModifiedBy>R.L. Enthoven</cp:lastModifiedBy>
  <cp:revision>1</cp:revision>
  <dcterms:created xsi:type="dcterms:W3CDTF">2024-11-12T14:51:47Z</dcterms:created>
  <dcterms:modified xsi:type="dcterms:W3CDTF">2024-11-26T14:43:58Z</dcterms:modified>
</cp:coreProperties>
</file>