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CA3BC-036C-490A-8A5D-1D8CCB9A126D}" v="23" dt="2023-11-25T07:02:44.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conaal Werker" userId="4d47ab4e-b10d-4dd8-ad4b-71e95ea2d6b2" providerId="ADAL" clId="{308CA3BC-036C-490A-8A5D-1D8CCB9A126D}"/>
    <pc:docChg chg="custSel addSld delSld modSld sldOrd">
      <pc:chgData name="Diaconaal Werker" userId="4d47ab4e-b10d-4dd8-ad4b-71e95ea2d6b2" providerId="ADAL" clId="{308CA3BC-036C-490A-8A5D-1D8CCB9A126D}" dt="2023-11-25T07:05:37.215" v="453" actId="20577"/>
      <pc:docMkLst>
        <pc:docMk/>
      </pc:docMkLst>
      <pc:sldChg chg="delSp modSp mod delDesignElem">
        <pc:chgData name="Diaconaal Werker" userId="4d47ab4e-b10d-4dd8-ad4b-71e95ea2d6b2" providerId="ADAL" clId="{308CA3BC-036C-490A-8A5D-1D8CCB9A126D}" dt="2023-11-21T11:41:05.929" v="398" actId="27636"/>
        <pc:sldMkLst>
          <pc:docMk/>
          <pc:sldMk cId="824762392" sldId="256"/>
        </pc:sldMkLst>
        <pc:spChg chg="mod">
          <ac:chgData name="Diaconaal Werker" userId="4d47ab4e-b10d-4dd8-ad4b-71e95ea2d6b2" providerId="ADAL" clId="{308CA3BC-036C-490A-8A5D-1D8CCB9A126D}" dt="2023-11-21T11:41:05.929" v="398" actId="27636"/>
          <ac:spMkLst>
            <pc:docMk/>
            <pc:sldMk cId="824762392" sldId="256"/>
            <ac:spMk id="2" creationId="{8FEBB70D-39D8-8841-6944-04D60943B2B5}"/>
          </ac:spMkLst>
        </pc:spChg>
        <pc:spChg chg="del">
          <ac:chgData name="Diaconaal Werker" userId="4d47ab4e-b10d-4dd8-ad4b-71e95ea2d6b2" providerId="ADAL" clId="{308CA3BC-036C-490A-8A5D-1D8CCB9A126D}" dt="2023-11-21T11:40:24.644" v="384"/>
          <ac:spMkLst>
            <pc:docMk/>
            <pc:sldMk cId="824762392" sldId="256"/>
            <ac:spMk id="9" creationId="{2644B391-9BFE-445C-A9EC-F544BB85FBC7}"/>
          </ac:spMkLst>
        </pc:spChg>
        <pc:spChg chg="del">
          <ac:chgData name="Diaconaal Werker" userId="4d47ab4e-b10d-4dd8-ad4b-71e95ea2d6b2" providerId="ADAL" clId="{308CA3BC-036C-490A-8A5D-1D8CCB9A126D}" dt="2023-11-21T11:40:24.644" v="384"/>
          <ac:spMkLst>
            <pc:docMk/>
            <pc:sldMk cId="824762392" sldId="256"/>
            <ac:spMk id="11" creationId="{80F26E69-87D9-4655-AE7B-280A87AA3CAD}"/>
          </ac:spMkLst>
        </pc:spChg>
      </pc:sldChg>
      <pc:sldChg chg="modSp mod">
        <pc:chgData name="Diaconaal Werker" userId="4d47ab4e-b10d-4dd8-ad4b-71e95ea2d6b2" providerId="ADAL" clId="{308CA3BC-036C-490A-8A5D-1D8CCB9A126D}" dt="2023-11-21T11:42:04.873" v="403" actId="27636"/>
        <pc:sldMkLst>
          <pc:docMk/>
          <pc:sldMk cId="1589949060" sldId="257"/>
        </pc:sldMkLst>
        <pc:spChg chg="mod">
          <ac:chgData name="Diaconaal Werker" userId="4d47ab4e-b10d-4dd8-ad4b-71e95ea2d6b2" providerId="ADAL" clId="{308CA3BC-036C-490A-8A5D-1D8CCB9A126D}" dt="2023-11-21T11:41:05.790" v="395"/>
          <ac:spMkLst>
            <pc:docMk/>
            <pc:sldMk cId="1589949060" sldId="257"/>
            <ac:spMk id="2" creationId="{C75F4679-C1AD-59B1-DC14-6D0982AA441C}"/>
          </ac:spMkLst>
        </pc:spChg>
        <pc:spChg chg="mod">
          <ac:chgData name="Diaconaal Werker" userId="4d47ab4e-b10d-4dd8-ad4b-71e95ea2d6b2" providerId="ADAL" clId="{308CA3BC-036C-490A-8A5D-1D8CCB9A126D}" dt="2023-11-21T11:42:04.873" v="403" actId="27636"/>
          <ac:spMkLst>
            <pc:docMk/>
            <pc:sldMk cId="1589949060" sldId="257"/>
            <ac:spMk id="3" creationId="{37954977-5E7A-B494-47AF-5C09EE3701EE}"/>
          </ac:spMkLst>
        </pc:spChg>
      </pc:sldChg>
      <pc:sldChg chg="modSp mod">
        <pc:chgData name="Diaconaal Werker" userId="4d47ab4e-b10d-4dd8-ad4b-71e95ea2d6b2" providerId="ADAL" clId="{308CA3BC-036C-490A-8A5D-1D8CCB9A126D}" dt="2023-11-21T11:41:05.950" v="400" actId="27636"/>
        <pc:sldMkLst>
          <pc:docMk/>
          <pc:sldMk cId="1255970160" sldId="258"/>
        </pc:sldMkLst>
        <pc:spChg chg="mod">
          <ac:chgData name="Diaconaal Werker" userId="4d47ab4e-b10d-4dd8-ad4b-71e95ea2d6b2" providerId="ADAL" clId="{308CA3BC-036C-490A-8A5D-1D8CCB9A126D}" dt="2023-11-21T11:41:05.790" v="395"/>
          <ac:spMkLst>
            <pc:docMk/>
            <pc:sldMk cId="1255970160" sldId="258"/>
            <ac:spMk id="2" creationId="{06747D15-00E4-EA7E-2160-A54602B35DFA}"/>
          </ac:spMkLst>
        </pc:spChg>
        <pc:spChg chg="mod">
          <ac:chgData name="Diaconaal Werker" userId="4d47ab4e-b10d-4dd8-ad4b-71e95ea2d6b2" providerId="ADAL" clId="{308CA3BC-036C-490A-8A5D-1D8CCB9A126D}" dt="2023-11-21T11:41:05.950" v="400" actId="27636"/>
          <ac:spMkLst>
            <pc:docMk/>
            <pc:sldMk cId="1255970160" sldId="258"/>
            <ac:spMk id="3" creationId="{703189DE-B66D-340A-9630-8C470FDFE5BC}"/>
          </ac:spMkLst>
        </pc:spChg>
        <pc:picChg chg="mod">
          <ac:chgData name="Diaconaal Werker" userId="4d47ab4e-b10d-4dd8-ad4b-71e95ea2d6b2" providerId="ADAL" clId="{308CA3BC-036C-490A-8A5D-1D8CCB9A126D}" dt="2023-11-21T11:40:46.694" v="390" actId="14100"/>
          <ac:picMkLst>
            <pc:docMk/>
            <pc:sldMk cId="1255970160" sldId="258"/>
            <ac:picMk id="4" creationId="{2E27716E-B3A4-A79F-9AAE-62765365D678}"/>
          </ac:picMkLst>
        </pc:picChg>
      </pc:sldChg>
      <pc:sldChg chg="modSp mod">
        <pc:chgData name="Diaconaal Werker" userId="4d47ab4e-b10d-4dd8-ad4b-71e95ea2d6b2" providerId="ADAL" clId="{308CA3BC-036C-490A-8A5D-1D8CCB9A126D}" dt="2023-11-21T11:41:09.649" v="401" actId="1076"/>
        <pc:sldMkLst>
          <pc:docMk/>
          <pc:sldMk cId="3529305043" sldId="259"/>
        </pc:sldMkLst>
        <pc:spChg chg="mod">
          <ac:chgData name="Diaconaal Werker" userId="4d47ab4e-b10d-4dd8-ad4b-71e95ea2d6b2" providerId="ADAL" clId="{308CA3BC-036C-490A-8A5D-1D8CCB9A126D}" dt="2023-11-21T11:41:05.790" v="395"/>
          <ac:spMkLst>
            <pc:docMk/>
            <pc:sldMk cId="3529305043" sldId="259"/>
            <ac:spMk id="2" creationId="{8A098DCB-7988-0A20-A0B5-4DE488F9A187}"/>
          </ac:spMkLst>
        </pc:spChg>
        <pc:picChg chg="mod">
          <ac:chgData name="Diaconaal Werker" userId="4d47ab4e-b10d-4dd8-ad4b-71e95ea2d6b2" providerId="ADAL" clId="{308CA3BC-036C-490A-8A5D-1D8CCB9A126D}" dt="2023-11-21T11:41:09.649" v="401" actId="1076"/>
          <ac:picMkLst>
            <pc:docMk/>
            <pc:sldMk cId="3529305043" sldId="259"/>
            <ac:picMk id="12" creationId="{18803196-7742-8704-25F0-9BEA2A1D6C39}"/>
          </ac:picMkLst>
        </pc:picChg>
      </pc:sldChg>
      <pc:sldChg chg="modSp mod">
        <pc:chgData name="Diaconaal Werker" userId="4d47ab4e-b10d-4dd8-ad4b-71e95ea2d6b2" providerId="ADAL" clId="{308CA3BC-036C-490A-8A5D-1D8CCB9A126D}" dt="2023-11-25T07:04:11.131" v="452" actId="20577"/>
        <pc:sldMkLst>
          <pc:docMk/>
          <pc:sldMk cId="3939479591" sldId="260"/>
        </pc:sldMkLst>
        <pc:spChg chg="mod">
          <ac:chgData name="Diaconaal Werker" userId="4d47ab4e-b10d-4dd8-ad4b-71e95ea2d6b2" providerId="ADAL" clId="{308CA3BC-036C-490A-8A5D-1D8CCB9A126D}" dt="2023-11-25T07:04:11.131" v="452" actId="20577"/>
          <ac:spMkLst>
            <pc:docMk/>
            <pc:sldMk cId="3939479591" sldId="260"/>
            <ac:spMk id="2" creationId="{A508109B-560C-C346-577B-532B1C825E04}"/>
          </ac:spMkLst>
        </pc:spChg>
      </pc:sldChg>
      <pc:sldChg chg="modSp">
        <pc:chgData name="Diaconaal Werker" userId="4d47ab4e-b10d-4dd8-ad4b-71e95ea2d6b2" providerId="ADAL" clId="{308CA3BC-036C-490A-8A5D-1D8CCB9A126D}" dt="2023-11-21T11:41:05.790" v="395"/>
        <pc:sldMkLst>
          <pc:docMk/>
          <pc:sldMk cId="239823754" sldId="261"/>
        </pc:sldMkLst>
        <pc:spChg chg="mod">
          <ac:chgData name="Diaconaal Werker" userId="4d47ab4e-b10d-4dd8-ad4b-71e95ea2d6b2" providerId="ADAL" clId="{308CA3BC-036C-490A-8A5D-1D8CCB9A126D}" dt="2023-11-21T11:41:05.790" v="395"/>
          <ac:spMkLst>
            <pc:docMk/>
            <pc:sldMk cId="239823754" sldId="261"/>
            <ac:spMk id="2" creationId="{91FFCBFD-743A-3CD3-3E25-C51D5D26B02D}"/>
          </ac:spMkLst>
        </pc:spChg>
      </pc:sldChg>
      <pc:sldChg chg="modSp">
        <pc:chgData name="Diaconaal Werker" userId="4d47ab4e-b10d-4dd8-ad4b-71e95ea2d6b2" providerId="ADAL" clId="{308CA3BC-036C-490A-8A5D-1D8CCB9A126D}" dt="2023-11-21T11:41:05.790" v="395"/>
        <pc:sldMkLst>
          <pc:docMk/>
          <pc:sldMk cId="2558715046" sldId="262"/>
        </pc:sldMkLst>
        <pc:spChg chg="mod">
          <ac:chgData name="Diaconaal Werker" userId="4d47ab4e-b10d-4dd8-ad4b-71e95ea2d6b2" providerId="ADAL" clId="{308CA3BC-036C-490A-8A5D-1D8CCB9A126D}" dt="2023-11-21T11:41:05.790" v="395"/>
          <ac:spMkLst>
            <pc:docMk/>
            <pc:sldMk cId="2558715046" sldId="262"/>
            <ac:spMk id="2" creationId="{86CCC0BD-1C93-CB55-FFA1-2913E4D59535}"/>
          </ac:spMkLst>
        </pc:spChg>
      </pc:sldChg>
      <pc:sldChg chg="modSp">
        <pc:chgData name="Diaconaal Werker" userId="4d47ab4e-b10d-4dd8-ad4b-71e95ea2d6b2" providerId="ADAL" clId="{308CA3BC-036C-490A-8A5D-1D8CCB9A126D}" dt="2023-11-21T11:41:05.790" v="395"/>
        <pc:sldMkLst>
          <pc:docMk/>
          <pc:sldMk cId="3082399598" sldId="263"/>
        </pc:sldMkLst>
        <pc:spChg chg="mod">
          <ac:chgData name="Diaconaal Werker" userId="4d47ab4e-b10d-4dd8-ad4b-71e95ea2d6b2" providerId="ADAL" clId="{308CA3BC-036C-490A-8A5D-1D8CCB9A126D}" dt="2023-11-21T11:41:05.790" v="395"/>
          <ac:spMkLst>
            <pc:docMk/>
            <pc:sldMk cId="3082399598" sldId="263"/>
            <ac:spMk id="2" creationId="{62CAF2C4-0C74-B97D-E02D-C08B16002A03}"/>
          </ac:spMkLst>
        </pc:spChg>
      </pc:sldChg>
      <pc:sldChg chg="modSp">
        <pc:chgData name="Diaconaal Werker" userId="4d47ab4e-b10d-4dd8-ad4b-71e95ea2d6b2" providerId="ADAL" clId="{308CA3BC-036C-490A-8A5D-1D8CCB9A126D}" dt="2023-11-21T11:41:05.790" v="395"/>
        <pc:sldMkLst>
          <pc:docMk/>
          <pc:sldMk cId="1258597387" sldId="264"/>
        </pc:sldMkLst>
        <pc:spChg chg="mod">
          <ac:chgData name="Diaconaal Werker" userId="4d47ab4e-b10d-4dd8-ad4b-71e95ea2d6b2" providerId="ADAL" clId="{308CA3BC-036C-490A-8A5D-1D8CCB9A126D}" dt="2023-11-21T11:41:05.790" v="395"/>
          <ac:spMkLst>
            <pc:docMk/>
            <pc:sldMk cId="1258597387" sldId="264"/>
            <ac:spMk id="2" creationId="{948C9EAB-5AAD-C785-5798-C65D30073AFA}"/>
          </ac:spMkLst>
        </pc:spChg>
      </pc:sldChg>
      <pc:sldChg chg="addSp modSp new del mod">
        <pc:chgData name="Diaconaal Werker" userId="4d47ab4e-b10d-4dd8-ad4b-71e95ea2d6b2" providerId="ADAL" clId="{308CA3BC-036C-490A-8A5D-1D8CCB9A126D}" dt="2023-11-21T11:27:11.348" v="8" actId="47"/>
        <pc:sldMkLst>
          <pc:docMk/>
          <pc:sldMk cId="2981864022" sldId="265"/>
        </pc:sldMkLst>
        <pc:spChg chg="mod">
          <ac:chgData name="Diaconaal Werker" userId="4d47ab4e-b10d-4dd8-ad4b-71e95ea2d6b2" providerId="ADAL" clId="{308CA3BC-036C-490A-8A5D-1D8CCB9A126D}" dt="2023-11-21T11:26:32.681" v="6" actId="20577"/>
          <ac:spMkLst>
            <pc:docMk/>
            <pc:sldMk cId="2981864022" sldId="265"/>
            <ac:spMk id="2" creationId="{5C7CB93B-B259-1814-0E5C-3A3A262CA328}"/>
          </ac:spMkLst>
        </pc:spChg>
        <pc:graphicFrameChg chg="add modGraphic">
          <ac:chgData name="Diaconaal Werker" userId="4d47ab4e-b10d-4dd8-ad4b-71e95ea2d6b2" providerId="ADAL" clId="{308CA3BC-036C-490A-8A5D-1D8CCB9A126D}" dt="2023-11-21T11:27:04.126" v="7" actId="27309"/>
          <ac:graphicFrameMkLst>
            <pc:docMk/>
            <pc:sldMk cId="2981864022" sldId="265"/>
            <ac:graphicFrameMk id="5" creationId="{6B818873-2FAA-9710-DF66-FABE8A7F62A0}"/>
          </ac:graphicFrameMkLst>
        </pc:graphicFrameChg>
      </pc:sldChg>
      <pc:sldChg chg="addSp delSp modSp new mod">
        <pc:chgData name="Diaconaal Werker" userId="4d47ab4e-b10d-4dd8-ad4b-71e95ea2d6b2" providerId="ADAL" clId="{308CA3BC-036C-490A-8A5D-1D8CCB9A126D}" dt="2023-11-25T07:05:37.215" v="453" actId="20577"/>
        <pc:sldMkLst>
          <pc:docMk/>
          <pc:sldMk cId="3358116334" sldId="265"/>
        </pc:sldMkLst>
        <pc:spChg chg="mod">
          <ac:chgData name="Diaconaal Werker" userId="4d47ab4e-b10d-4dd8-ad4b-71e95ea2d6b2" providerId="ADAL" clId="{308CA3BC-036C-490A-8A5D-1D8CCB9A126D}" dt="2023-11-25T07:05:37.215" v="453" actId="20577"/>
          <ac:spMkLst>
            <pc:docMk/>
            <pc:sldMk cId="3358116334" sldId="265"/>
            <ac:spMk id="2" creationId="{9A909952-6016-E81E-FE02-07E8C83031C3}"/>
          </ac:spMkLst>
        </pc:spChg>
        <pc:spChg chg="del">
          <ac:chgData name="Diaconaal Werker" userId="4d47ab4e-b10d-4dd8-ad4b-71e95ea2d6b2" providerId="ADAL" clId="{308CA3BC-036C-490A-8A5D-1D8CCB9A126D}" dt="2023-11-21T11:28:19.818" v="41"/>
          <ac:spMkLst>
            <pc:docMk/>
            <pc:sldMk cId="3358116334" sldId="265"/>
            <ac:spMk id="3" creationId="{428E28EF-E848-EA17-3FD6-C4F8D8D0DA9D}"/>
          </ac:spMkLst>
        </pc:spChg>
        <pc:picChg chg="add mod">
          <ac:chgData name="Diaconaal Werker" userId="4d47ab4e-b10d-4dd8-ad4b-71e95ea2d6b2" providerId="ADAL" clId="{308CA3BC-036C-490A-8A5D-1D8CCB9A126D}" dt="2023-11-21T11:27:45.868" v="40"/>
          <ac:picMkLst>
            <pc:docMk/>
            <pc:sldMk cId="3358116334" sldId="265"/>
            <ac:picMk id="4" creationId="{454BC4C3-9127-878B-A069-24657842109A}"/>
          </ac:picMkLst>
        </pc:picChg>
        <pc:picChg chg="add mod">
          <ac:chgData name="Diaconaal Werker" userId="4d47ab4e-b10d-4dd8-ad4b-71e95ea2d6b2" providerId="ADAL" clId="{308CA3BC-036C-490A-8A5D-1D8CCB9A126D}" dt="2023-11-21T11:28:21.906" v="42" actId="1076"/>
          <ac:picMkLst>
            <pc:docMk/>
            <pc:sldMk cId="3358116334" sldId="265"/>
            <ac:picMk id="2050" creationId="{B6EE584F-19FF-2FFC-C763-4100838DD620}"/>
          </ac:picMkLst>
        </pc:picChg>
      </pc:sldChg>
      <pc:sldChg chg="addSp delSp modSp new mod">
        <pc:chgData name="Diaconaal Werker" userId="4d47ab4e-b10d-4dd8-ad4b-71e95ea2d6b2" providerId="ADAL" clId="{308CA3BC-036C-490A-8A5D-1D8CCB9A126D}" dt="2023-11-21T11:41:05.790" v="395"/>
        <pc:sldMkLst>
          <pc:docMk/>
          <pc:sldMk cId="785879122" sldId="266"/>
        </pc:sldMkLst>
        <pc:spChg chg="mod">
          <ac:chgData name="Diaconaal Werker" userId="4d47ab4e-b10d-4dd8-ad4b-71e95ea2d6b2" providerId="ADAL" clId="{308CA3BC-036C-490A-8A5D-1D8CCB9A126D}" dt="2023-11-21T11:41:05.790" v="395"/>
          <ac:spMkLst>
            <pc:docMk/>
            <pc:sldMk cId="785879122" sldId="266"/>
            <ac:spMk id="2" creationId="{83233C62-5D98-F2C7-77C4-0E99B16153A4}"/>
          </ac:spMkLst>
        </pc:spChg>
        <pc:spChg chg="del">
          <ac:chgData name="Diaconaal Werker" userId="4d47ab4e-b10d-4dd8-ad4b-71e95ea2d6b2" providerId="ADAL" clId="{308CA3BC-036C-490A-8A5D-1D8CCB9A126D}" dt="2023-11-21T11:29:44.206" v="87" actId="22"/>
          <ac:spMkLst>
            <pc:docMk/>
            <pc:sldMk cId="785879122" sldId="266"/>
            <ac:spMk id="3" creationId="{89886BAD-8D20-623A-05AC-5E310FB850ED}"/>
          </ac:spMkLst>
        </pc:spChg>
        <pc:picChg chg="add mod ord">
          <ac:chgData name="Diaconaal Werker" userId="4d47ab4e-b10d-4dd8-ad4b-71e95ea2d6b2" providerId="ADAL" clId="{308CA3BC-036C-490A-8A5D-1D8CCB9A126D}" dt="2023-11-21T11:29:46.473" v="88" actId="1076"/>
          <ac:picMkLst>
            <pc:docMk/>
            <pc:sldMk cId="785879122" sldId="266"/>
            <ac:picMk id="5" creationId="{BD139936-039E-C22E-3372-53E05CC99743}"/>
          </ac:picMkLst>
        </pc:picChg>
        <pc:picChg chg="add mod">
          <ac:chgData name="Diaconaal Werker" userId="4d47ab4e-b10d-4dd8-ad4b-71e95ea2d6b2" providerId="ADAL" clId="{308CA3BC-036C-490A-8A5D-1D8CCB9A126D}" dt="2023-11-21T11:29:53.935" v="89"/>
          <ac:picMkLst>
            <pc:docMk/>
            <pc:sldMk cId="785879122" sldId="266"/>
            <ac:picMk id="6" creationId="{F125D07E-5575-0498-BE16-05292ACAE5A5}"/>
          </ac:picMkLst>
        </pc:picChg>
      </pc:sldChg>
      <pc:sldChg chg="addSp modSp new mod">
        <pc:chgData name="Diaconaal Werker" userId="4d47ab4e-b10d-4dd8-ad4b-71e95ea2d6b2" providerId="ADAL" clId="{308CA3BC-036C-490A-8A5D-1D8CCB9A126D}" dt="2023-11-21T11:41:05.926" v="396" actId="27636"/>
        <pc:sldMkLst>
          <pc:docMk/>
          <pc:sldMk cId="2292846895" sldId="267"/>
        </pc:sldMkLst>
        <pc:spChg chg="mod">
          <ac:chgData name="Diaconaal Werker" userId="4d47ab4e-b10d-4dd8-ad4b-71e95ea2d6b2" providerId="ADAL" clId="{308CA3BC-036C-490A-8A5D-1D8CCB9A126D}" dt="2023-11-21T11:41:05.790" v="395"/>
          <ac:spMkLst>
            <pc:docMk/>
            <pc:sldMk cId="2292846895" sldId="267"/>
            <ac:spMk id="2" creationId="{5127C31D-4A9A-BC2C-A622-458667B34587}"/>
          </ac:spMkLst>
        </pc:spChg>
        <pc:spChg chg="mod">
          <ac:chgData name="Diaconaal Werker" userId="4d47ab4e-b10d-4dd8-ad4b-71e95ea2d6b2" providerId="ADAL" clId="{308CA3BC-036C-490A-8A5D-1D8CCB9A126D}" dt="2023-11-21T11:41:05.926" v="396" actId="27636"/>
          <ac:spMkLst>
            <pc:docMk/>
            <pc:sldMk cId="2292846895" sldId="267"/>
            <ac:spMk id="3" creationId="{E3ADAC3D-524C-4532-AF3D-95F6D4226BDB}"/>
          </ac:spMkLst>
        </pc:spChg>
        <pc:picChg chg="add mod">
          <ac:chgData name="Diaconaal Werker" userId="4d47ab4e-b10d-4dd8-ad4b-71e95ea2d6b2" providerId="ADAL" clId="{308CA3BC-036C-490A-8A5D-1D8CCB9A126D}" dt="2023-11-21T11:32:01.806" v="186" actId="14100"/>
          <ac:picMkLst>
            <pc:docMk/>
            <pc:sldMk cId="2292846895" sldId="267"/>
            <ac:picMk id="4" creationId="{4E082331-BF85-B79B-B792-6B1F0E1FC31B}"/>
          </ac:picMkLst>
        </pc:picChg>
      </pc:sldChg>
      <pc:sldChg chg="addSp modSp new mod">
        <pc:chgData name="Diaconaal Werker" userId="4d47ab4e-b10d-4dd8-ad4b-71e95ea2d6b2" providerId="ADAL" clId="{308CA3BC-036C-490A-8A5D-1D8CCB9A126D}" dt="2023-11-21T11:41:05.929" v="397" actId="27636"/>
        <pc:sldMkLst>
          <pc:docMk/>
          <pc:sldMk cId="2401741981" sldId="268"/>
        </pc:sldMkLst>
        <pc:spChg chg="mod">
          <ac:chgData name="Diaconaal Werker" userId="4d47ab4e-b10d-4dd8-ad4b-71e95ea2d6b2" providerId="ADAL" clId="{308CA3BC-036C-490A-8A5D-1D8CCB9A126D}" dt="2023-11-21T11:41:05.790" v="395"/>
          <ac:spMkLst>
            <pc:docMk/>
            <pc:sldMk cId="2401741981" sldId="268"/>
            <ac:spMk id="2" creationId="{3CA3A39D-79F4-A3D5-0C33-1A6DE6963F3F}"/>
          </ac:spMkLst>
        </pc:spChg>
        <pc:spChg chg="mod">
          <ac:chgData name="Diaconaal Werker" userId="4d47ab4e-b10d-4dd8-ad4b-71e95ea2d6b2" providerId="ADAL" clId="{308CA3BC-036C-490A-8A5D-1D8CCB9A126D}" dt="2023-11-21T11:41:05.929" v="397" actId="27636"/>
          <ac:spMkLst>
            <pc:docMk/>
            <pc:sldMk cId="2401741981" sldId="268"/>
            <ac:spMk id="3" creationId="{67D377AB-A980-9570-4217-9B29CD8E648B}"/>
          </ac:spMkLst>
        </pc:spChg>
        <pc:picChg chg="add mod">
          <ac:chgData name="Diaconaal Werker" userId="4d47ab4e-b10d-4dd8-ad4b-71e95ea2d6b2" providerId="ADAL" clId="{308CA3BC-036C-490A-8A5D-1D8CCB9A126D}" dt="2023-11-21T11:36:13.089" v="322" actId="14100"/>
          <ac:picMkLst>
            <pc:docMk/>
            <pc:sldMk cId="2401741981" sldId="268"/>
            <ac:picMk id="4" creationId="{6CC4EA4F-F5F0-06AE-85CA-AFA5C99BCEAA}"/>
          </ac:picMkLst>
        </pc:picChg>
        <pc:picChg chg="add mod">
          <ac:chgData name="Diaconaal Werker" userId="4d47ab4e-b10d-4dd8-ad4b-71e95ea2d6b2" providerId="ADAL" clId="{308CA3BC-036C-490A-8A5D-1D8CCB9A126D}" dt="2023-11-21T11:38:20.682" v="378" actId="1076"/>
          <ac:picMkLst>
            <pc:docMk/>
            <pc:sldMk cId="2401741981" sldId="268"/>
            <ac:picMk id="3074" creationId="{1D8EF5D8-7F96-719A-9894-E21A7E6FD1A7}"/>
          </ac:picMkLst>
        </pc:picChg>
      </pc:sldChg>
      <pc:sldChg chg="modSp new mod ord">
        <pc:chgData name="Diaconaal Werker" userId="4d47ab4e-b10d-4dd8-ad4b-71e95ea2d6b2" providerId="ADAL" clId="{308CA3BC-036C-490A-8A5D-1D8CCB9A126D}" dt="2023-11-25T07:04:03.307" v="451"/>
        <pc:sldMkLst>
          <pc:docMk/>
          <pc:sldMk cId="2031946056" sldId="269"/>
        </pc:sldMkLst>
        <pc:spChg chg="mod">
          <ac:chgData name="Diaconaal Werker" userId="4d47ab4e-b10d-4dd8-ad4b-71e95ea2d6b2" providerId="ADAL" clId="{308CA3BC-036C-490A-8A5D-1D8CCB9A126D}" dt="2023-11-25T06:53:35.154" v="447" actId="20577"/>
          <ac:spMkLst>
            <pc:docMk/>
            <pc:sldMk cId="2031946056" sldId="269"/>
            <ac:spMk id="2" creationId="{B9C1A68C-6825-3CFF-F5D6-726F1A07EBEE}"/>
          </ac:spMkLst>
        </pc:spChg>
        <pc:spChg chg="mod">
          <ac:chgData name="Diaconaal Werker" userId="4d47ab4e-b10d-4dd8-ad4b-71e95ea2d6b2" providerId="ADAL" clId="{308CA3BC-036C-490A-8A5D-1D8CCB9A126D}" dt="2023-11-25T07:02:25.784" v="449" actId="5793"/>
          <ac:spMkLst>
            <pc:docMk/>
            <pc:sldMk cId="2031946056" sldId="269"/>
            <ac:spMk id="3" creationId="{9CB8C36A-CC6A-7AFA-265C-C0B641B01FD0}"/>
          </ac:spMkLst>
        </pc:spChg>
      </pc:sldChg>
      <pc:sldChg chg="new del">
        <pc:chgData name="Diaconaal Werker" userId="4d47ab4e-b10d-4dd8-ad4b-71e95ea2d6b2" providerId="ADAL" clId="{308CA3BC-036C-490A-8A5D-1D8CCB9A126D}" dt="2023-11-21T11:39:04.191" v="382" actId="47"/>
        <pc:sldMkLst>
          <pc:docMk/>
          <pc:sldMk cId="4103115525"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11/25/2023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4B7E4EF-A1BD-40F4-AB7B-04F084DD991D}" type="slidenum">
              <a:rPr lang="en-US" smtClean="0"/>
              <a:t>‹nr.›</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87155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20287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2577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31456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6FA2B21-3FCD-4721-B95C-427943F61125}" type="datetime1">
              <a:rPr lang="en-US" smtClean="0"/>
              <a:t>11/25/2023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291639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11/25/2023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16836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11/25/2023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43404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11/25/2023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710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11/25/2023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931614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FA2B21-3FCD-4721-B95C-427943F61125}" type="datetime1">
              <a:rPr lang="en-US" smtClean="0"/>
              <a:t>11/25/2023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96895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6FA2B21-3FCD-4721-B95C-427943F61125}" type="datetime1">
              <a:rPr lang="en-US" smtClean="0"/>
              <a:t>11/25/2023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52128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6FA2B21-3FCD-4721-B95C-427943F61125}" type="datetime1">
              <a:rPr lang="en-US" smtClean="0"/>
              <a:t>11/25/2023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B7E4EF-A1BD-40F4-AB7B-04F084DD991D}" type="slidenum">
              <a:rPr lang="en-US" smtClean="0"/>
              <a:t>‹nr.›</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8387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aartsbisdom-my.sharepoint.com/personal/diaconaalwerker_aartsbisdom_nl/Documents/Documenten/Caritas%20FINAL.m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astelkleuren in een ontwerp van een hellend oppervlak">
            <a:extLst>
              <a:ext uri="{FF2B5EF4-FFF2-40B4-BE49-F238E27FC236}">
                <a16:creationId xmlns:a16="http://schemas.microsoft.com/office/drawing/2014/main" id="{26317FDE-29F1-F67F-A419-AA1BECB51E09}"/>
              </a:ext>
            </a:extLst>
          </p:cNvPr>
          <p:cNvPicPr>
            <a:picLocks noChangeAspect="1"/>
          </p:cNvPicPr>
          <p:nvPr/>
        </p:nvPicPr>
        <p:blipFill rotWithShape="1">
          <a:blip r:embed="rId2"/>
          <a:srcRect t="5835" b="9896"/>
          <a:stretch/>
        </p:blipFill>
        <p:spPr>
          <a:xfrm>
            <a:off x="20" y="10"/>
            <a:ext cx="12191979" cy="6857990"/>
          </a:xfrm>
          <a:prstGeom prst="rect">
            <a:avLst/>
          </a:prstGeom>
        </p:spPr>
      </p:pic>
      <p:sp>
        <p:nvSpPr>
          <p:cNvPr id="2" name="Titel 1">
            <a:extLst>
              <a:ext uri="{FF2B5EF4-FFF2-40B4-BE49-F238E27FC236}">
                <a16:creationId xmlns:a16="http://schemas.microsoft.com/office/drawing/2014/main" id="{8FEBB70D-39D8-8841-6944-04D60943B2B5}"/>
              </a:ext>
            </a:extLst>
          </p:cNvPr>
          <p:cNvSpPr>
            <a:spLocks noGrp="1"/>
          </p:cNvSpPr>
          <p:nvPr>
            <p:ph type="ctrTitle"/>
          </p:nvPr>
        </p:nvSpPr>
        <p:spPr>
          <a:xfrm>
            <a:off x="1276055" y="2350017"/>
            <a:ext cx="4775075" cy="1630906"/>
          </a:xfrm>
        </p:spPr>
        <p:txBody>
          <a:bodyPr>
            <a:normAutofit fontScale="90000"/>
          </a:bodyPr>
          <a:lstStyle/>
          <a:p>
            <a:r>
              <a:rPr lang="nl-NL" sz="4400" dirty="0">
                <a:solidFill>
                  <a:schemeClr val="tx1"/>
                </a:solidFill>
              </a:rPr>
              <a:t>Ontmoeting en studiedag PCI </a:t>
            </a:r>
          </a:p>
        </p:txBody>
      </p:sp>
      <p:sp>
        <p:nvSpPr>
          <p:cNvPr id="3" name="Ondertitel 2">
            <a:extLst>
              <a:ext uri="{FF2B5EF4-FFF2-40B4-BE49-F238E27FC236}">
                <a16:creationId xmlns:a16="http://schemas.microsoft.com/office/drawing/2014/main" id="{37EDDC0A-42EA-F3D3-7472-D6841BC5D758}"/>
              </a:ext>
            </a:extLst>
          </p:cNvPr>
          <p:cNvSpPr>
            <a:spLocks noGrp="1"/>
          </p:cNvSpPr>
          <p:nvPr>
            <p:ph type="subTitle" idx="1"/>
          </p:nvPr>
        </p:nvSpPr>
        <p:spPr>
          <a:xfrm>
            <a:off x="1276055" y="3990546"/>
            <a:ext cx="4775075" cy="559656"/>
          </a:xfrm>
        </p:spPr>
        <p:txBody>
          <a:bodyPr>
            <a:normAutofit/>
          </a:bodyPr>
          <a:lstStyle/>
          <a:p>
            <a:r>
              <a:rPr lang="nl-NL" dirty="0">
                <a:solidFill>
                  <a:schemeClr val="tx1"/>
                </a:solidFill>
              </a:rPr>
              <a:t>“Eenheid in verscheidenheid”</a:t>
            </a:r>
          </a:p>
        </p:txBody>
      </p:sp>
      <p:pic>
        <p:nvPicPr>
          <p:cNvPr id="6" name="Afbeelding 5">
            <a:extLst>
              <a:ext uri="{FF2B5EF4-FFF2-40B4-BE49-F238E27FC236}">
                <a16:creationId xmlns:a16="http://schemas.microsoft.com/office/drawing/2014/main" id="{C968B0C3-6346-CCA9-2CE5-CF8282B85C81}"/>
              </a:ext>
            </a:extLst>
          </p:cNvPr>
          <p:cNvPicPr>
            <a:picLocks noChangeAspect="1"/>
          </p:cNvPicPr>
          <p:nvPr/>
        </p:nvPicPr>
        <p:blipFill>
          <a:blip r:embed="rId3"/>
          <a:stretch>
            <a:fillRect/>
          </a:stretch>
        </p:blipFill>
        <p:spPr>
          <a:xfrm>
            <a:off x="9219765" y="18067"/>
            <a:ext cx="2972215" cy="3972479"/>
          </a:xfrm>
          <a:prstGeom prst="rect">
            <a:avLst/>
          </a:prstGeom>
        </p:spPr>
      </p:pic>
    </p:spTree>
    <p:extLst>
      <p:ext uri="{BB962C8B-B14F-4D97-AF65-F5344CB8AC3E}">
        <p14:creationId xmlns:p14="http://schemas.microsoft.com/office/powerpoint/2010/main" val="82476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C9EAB-5AAD-C785-5798-C65D30073AFA}"/>
              </a:ext>
            </a:extLst>
          </p:cNvPr>
          <p:cNvSpPr>
            <a:spLocks noGrp="1"/>
          </p:cNvSpPr>
          <p:nvPr>
            <p:ph type="title"/>
          </p:nvPr>
        </p:nvSpPr>
        <p:spPr/>
        <p:txBody>
          <a:bodyPr/>
          <a:lstStyle/>
          <a:p>
            <a:r>
              <a:rPr lang="nl-NL" dirty="0"/>
              <a:t>Presentatie PCI Sint Willibrordus</a:t>
            </a:r>
          </a:p>
        </p:txBody>
      </p:sp>
      <p:pic>
        <p:nvPicPr>
          <p:cNvPr id="8" name="Tijdelijke aanduiding voor inhoud 7">
            <a:extLst>
              <a:ext uri="{FF2B5EF4-FFF2-40B4-BE49-F238E27FC236}">
                <a16:creationId xmlns:a16="http://schemas.microsoft.com/office/drawing/2014/main" id="{6AA2A293-F82B-FF7F-1373-5F7D031FE5CE}"/>
              </a:ext>
            </a:extLst>
          </p:cNvPr>
          <p:cNvPicPr>
            <a:picLocks noGrp="1" noChangeAspect="1"/>
          </p:cNvPicPr>
          <p:nvPr>
            <p:ph idx="1"/>
          </p:nvPr>
        </p:nvPicPr>
        <p:blipFill>
          <a:blip r:embed="rId2"/>
          <a:stretch>
            <a:fillRect/>
          </a:stretch>
        </p:blipFill>
        <p:spPr>
          <a:xfrm>
            <a:off x="1066800" y="2112963"/>
            <a:ext cx="6843888" cy="3849687"/>
          </a:xfrm>
        </p:spPr>
      </p:pic>
      <p:pic>
        <p:nvPicPr>
          <p:cNvPr id="6" name="Afbeelding 5">
            <a:extLst>
              <a:ext uri="{FF2B5EF4-FFF2-40B4-BE49-F238E27FC236}">
                <a16:creationId xmlns:a16="http://schemas.microsoft.com/office/drawing/2014/main" id="{5AD64880-8237-0E5A-C20B-F40B0CE19CF1}"/>
              </a:ext>
            </a:extLst>
          </p:cNvPr>
          <p:cNvPicPr>
            <a:picLocks noChangeAspect="1"/>
          </p:cNvPicPr>
          <p:nvPr/>
        </p:nvPicPr>
        <p:blipFill>
          <a:blip r:embed="rId3"/>
          <a:stretch>
            <a:fillRect/>
          </a:stretch>
        </p:blipFill>
        <p:spPr>
          <a:xfrm>
            <a:off x="9632664" y="370492"/>
            <a:ext cx="2187841" cy="2915633"/>
          </a:xfrm>
          <a:prstGeom prst="rect">
            <a:avLst/>
          </a:prstGeom>
        </p:spPr>
      </p:pic>
    </p:spTree>
    <p:extLst>
      <p:ext uri="{BB962C8B-B14F-4D97-AF65-F5344CB8AC3E}">
        <p14:creationId xmlns:p14="http://schemas.microsoft.com/office/powerpoint/2010/main" val="125859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09952-6016-E81E-FE02-07E8C83031C3}"/>
              </a:ext>
            </a:extLst>
          </p:cNvPr>
          <p:cNvSpPr>
            <a:spLocks noGrp="1"/>
          </p:cNvSpPr>
          <p:nvPr>
            <p:ph type="title"/>
          </p:nvPr>
        </p:nvSpPr>
        <p:spPr/>
        <p:txBody>
          <a:bodyPr/>
          <a:lstStyle/>
          <a:p>
            <a:r>
              <a:rPr lang="nl-NL" dirty="0"/>
              <a:t>Lunch, Eet smakelijk</a:t>
            </a:r>
          </a:p>
        </p:txBody>
      </p:sp>
      <p:pic>
        <p:nvPicPr>
          <p:cNvPr id="2050" name="Picture 2" descr="Lunchbox clipart lunch time pictures on Cliparts Pub 2020! 🔝">
            <a:extLst>
              <a:ext uri="{FF2B5EF4-FFF2-40B4-BE49-F238E27FC236}">
                <a16:creationId xmlns:a16="http://schemas.microsoft.com/office/drawing/2014/main" id="{B6EE584F-19FF-2FFC-C763-4100838DD6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469" y="2014194"/>
            <a:ext cx="4088163" cy="384968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54BC4C3-9127-878B-A069-24657842109A}"/>
              </a:ext>
            </a:extLst>
          </p:cNvPr>
          <p:cNvPicPr>
            <a:picLocks noChangeAspect="1"/>
          </p:cNvPicPr>
          <p:nvPr/>
        </p:nvPicPr>
        <p:blipFill>
          <a:blip r:embed="rId3"/>
          <a:stretch>
            <a:fillRect/>
          </a:stretch>
        </p:blipFill>
        <p:spPr>
          <a:xfrm>
            <a:off x="8553450" y="370492"/>
            <a:ext cx="3267055" cy="4366544"/>
          </a:xfrm>
          <a:prstGeom prst="rect">
            <a:avLst/>
          </a:prstGeom>
        </p:spPr>
      </p:pic>
    </p:spTree>
    <p:extLst>
      <p:ext uri="{BB962C8B-B14F-4D97-AF65-F5344CB8AC3E}">
        <p14:creationId xmlns:p14="http://schemas.microsoft.com/office/powerpoint/2010/main" val="335811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33C62-5D98-F2C7-77C4-0E99B16153A4}"/>
              </a:ext>
            </a:extLst>
          </p:cNvPr>
          <p:cNvSpPr>
            <a:spLocks noGrp="1"/>
          </p:cNvSpPr>
          <p:nvPr>
            <p:ph type="title"/>
          </p:nvPr>
        </p:nvSpPr>
        <p:spPr/>
        <p:txBody>
          <a:bodyPr/>
          <a:lstStyle/>
          <a:p>
            <a:r>
              <a:rPr lang="nl-NL" dirty="0"/>
              <a:t>Hub Crijns Stichting Ariens</a:t>
            </a:r>
          </a:p>
        </p:txBody>
      </p:sp>
      <p:pic>
        <p:nvPicPr>
          <p:cNvPr id="5" name="Tijdelijke aanduiding voor inhoud 4">
            <a:extLst>
              <a:ext uri="{FF2B5EF4-FFF2-40B4-BE49-F238E27FC236}">
                <a16:creationId xmlns:a16="http://schemas.microsoft.com/office/drawing/2014/main" id="{BD139936-039E-C22E-3372-53E05CC99743}"/>
              </a:ext>
            </a:extLst>
          </p:cNvPr>
          <p:cNvPicPr>
            <a:picLocks noGrp="1" noChangeAspect="1"/>
          </p:cNvPicPr>
          <p:nvPr>
            <p:ph idx="1"/>
          </p:nvPr>
        </p:nvPicPr>
        <p:blipFill>
          <a:blip r:embed="rId2"/>
          <a:stretch>
            <a:fillRect/>
          </a:stretch>
        </p:blipFill>
        <p:spPr>
          <a:xfrm>
            <a:off x="1066800" y="2274888"/>
            <a:ext cx="6843888" cy="3849687"/>
          </a:xfrm>
        </p:spPr>
      </p:pic>
      <p:pic>
        <p:nvPicPr>
          <p:cNvPr id="6" name="Afbeelding 5">
            <a:extLst>
              <a:ext uri="{FF2B5EF4-FFF2-40B4-BE49-F238E27FC236}">
                <a16:creationId xmlns:a16="http://schemas.microsoft.com/office/drawing/2014/main" id="{F125D07E-5575-0498-BE16-05292ACAE5A5}"/>
              </a:ext>
            </a:extLst>
          </p:cNvPr>
          <p:cNvPicPr>
            <a:picLocks noChangeAspect="1"/>
          </p:cNvPicPr>
          <p:nvPr/>
        </p:nvPicPr>
        <p:blipFill>
          <a:blip r:embed="rId3"/>
          <a:stretch>
            <a:fillRect/>
          </a:stretch>
        </p:blipFill>
        <p:spPr>
          <a:xfrm>
            <a:off x="8553450" y="370492"/>
            <a:ext cx="3267055" cy="4366544"/>
          </a:xfrm>
          <a:prstGeom prst="rect">
            <a:avLst/>
          </a:prstGeom>
        </p:spPr>
      </p:pic>
    </p:spTree>
    <p:extLst>
      <p:ext uri="{BB962C8B-B14F-4D97-AF65-F5344CB8AC3E}">
        <p14:creationId xmlns:p14="http://schemas.microsoft.com/office/powerpoint/2010/main" val="78587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7C31D-4A9A-BC2C-A622-458667B34587}"/>
              </a:ext>
            </a:extLst>
          </p:cNvPr>
          <p:cNvSpPr>
            <a:spLocks noGrp="1"/>
          </p:cNvSpPr>
          <p:nvPr>
            <p:ph type="title"/>
          </p:nvPr>
        </p:nvSpPr>
        <p:spPr/>
        <p:txBody>
          <a:bodyPr/>
          <a:lstStyle/>
          <a:p>
            <a:r>
              <a:rPr lang="nl-NL" dirty="0"/>
              <a:t>Projectmatig werken</a:t>
            </a:r>
          </a:p>
        </p:txBody>
      </p:sp>
      <p:sp>
        <p:nvSpPr>
          <p:cNvPr id="3" name="Tijdelijke aanduiding voor inhoud 2">
            <a:extLst>
              <a:ext uri="{FF2B5EF4-FFF2-40B4-BE49-F238E27FC236}">
                <a16:creationId xmlns:a16="http://schemas.microsoft.com/office/drawing/2014/main" id="{E3ADAC3D-524C-4532-AF3D-95F6D4226BDB}"/>
              </a:ext>
            </a:extLst>
          </p:cNvPr>
          <p:cNvSpPr>
            <a:spLocks noGrp="1"/>
          </p:cNvSpPr>
          <p:nvPr>
            <p:ph idx="1"/>
          </p:nvPr>
        </p:nvSpPr>
        <p:spPr/>
        <p:txBody>
          <a:bodyPr>
            <a:normAutofit fontScale="77500" lnSpcReduction="20000"/>
          </a:bodyPr>
          <a:lstStyle/>
          <a:p>
            <a:pPr algn="just"/>
            <a:endParaRPr lang="nl-NL" sz="1800" dirty="0">
              <a:effectLst/>
              <a:latin typeface="Arial" panose="020B0604020202020204" pitchFamily="34" charset="0"/>
              <a:ea typeface="Calibri" panose="020F0502020204030204" pitchFamily="34" charset="0"/>
            </a:endParaRPr>
          </a:p>
          <a:p>
            <a:pPr algn="just"/>
            <a:r>
              <a:rPr lang="nl-NL" sz="1800" dirty="0" err="1">
                <a:effectLst/>
                <a:latin typeface="Arial" panose="020B0604020202020204" pitchFamily="34" charset="0"/>
                <a:ea typeface="Calibri" panose="020F0502020204030204" pitchFamily="34" charset="0"/>
              </a:rPr>
              <a:t>PCI’en</a:t>
            </a:r>
            <a:r>
              <a:rPr lang="nl-NL" sz="1800" dirty="0">
                <a:effectLst/>
                <a:latin typeface="Arial" panose="020B0604020202020204" pitchFamily="34" charset="0"/>
                <a:ea typeface="Calibri" panose="020F0502020204030204" pitchFamily="34" charset="0"/>
              </a:rPr>
              <a:t> hebben naast financiering van individuele zorgvragen te maken met aanvragen voor het ondersteunen van en/of het financieren van op eigen initiatief op te starten projecten. </a:t>
            </a:r>
            <a:endParaRPr lang="nl-NL" sz="1800" dirty="0">
              <a:effectLst/>
              <a:latin typeface="Calibri" panose="020F0502020204030204" pitchFamily="34" charset="0"/>
              <a:ea typeface="Calibri" panose="020F0502020204030204" pitchFamily="34" charset="0"/>
            </a:endParaRPr>
          </a:p>
          <a:p>
            <a:pPr algn="just"/>
            <a:r>
              <a:rPr lang="nl-NL" sz="1800" dirty="0">
                <a:effectLst/>
                <a:latin typeface="Arial" panose="020B0604020202020204" pitchFamily="34" charset="0"/>
                <a:ea typeface="Times New Roman" panose="02020603050405020304" pitchFamily="18" charset="0"/>
              </a:rPr>
              <a:t>Het welslagen van een project wordt mede bepaald door zogenaamde kritische succesfactoren (KSF). </a:t>
            </a:r>
          </a:p>
          <a:p>
            <a:pPr algn="just"/>
            <a:r>
              <a:rPr lang="nl-NL" sz="1800" dirty="0">
                <a:effectLst/>
                <a:latin typeface="Arial" panose="020B0604020202020204" pitchFamily="34" charset="0"/>
                <a:ea typeface="Times New Roman" panose="02020603050405020304" pitchFamily="18" charset="0"/>
              </a:rPr>
              <a:t>Kritische succesfactoren: omvang, deadline, budget, doelen, kwaliteit, samenwerking, levering, middelen en menskracht, risicobeheer, documentatie vormen het uitgangspunt voor praktische richtlijnen.</a:t>
            </a:r>
            <a:endParaRPr lang="nl-NL" sz="1800" dirty="0">
              <a:effectLst/>
              <a:latin typeface="Calibri" panose="020F0502020204030204" pitchFamily="34" charset="0"/>
              <a:ea typeface="Calibri" panose="020F0502020204030204" pitchFamily="34" charset="0"/>
            </a:endParaRPr>
          </a:p>
          <a:p>
            <a:r>
              <a:rPr lang="nl-NL" sz="1800" kern="0" dirty="0">
                <a:effectLst/>
                <a:latin typeface="Arial" panose="020B0604020202020204" pitchFamily="34" charset="0"/>
                <a:ea typeface="Calibri" panose="020F0502020204030204" pitchFamily="34" charset="0"/>
              </a:rPr>
              <a:t>Praktische richtlijnen kunnen helpend zijn om vast te stellen of een project haalbaar is en of het passend is binnen de doelstelling van Caritas. </a:t>
            </a:r>
            <a:r>
              <a:rPr lang="nl-NL" sz="1800" kern="0" dirty="0">
                <a:effectLst/>
                <a:latin typeface="Arial" panose="020B0604020202020204" pitchFamily="34" charset="0"/>
                <a:ea typeface="Times New Roman" panose="02020603050405020304" pitchFamily="18" charset="0"/>
              </a:rPr>
              <a:t>Zij zullen nooit volledig zijn. Zij zijn slechts een hulpmiddel om uitgaande van de kritische succesfactoren vast te stellen of een door de PCI te ondersteunen project kansrijk of haalbaar is.</a:t>
            </a:r>
          </a:p>
          <a:p>
            <a:r>
              <a:rPr lang="nl-NL" dirty="0">
                <a:effectLst/>
              </a:rPr>
              <a:t> </a:t>
            </a:r>
            <a:r>
              <a:rPr lang="nl-NL" sz="1800" dirty="0">
                <a:effectLst/>
                <a:latin typeface="Calibri" panose="020F0502020204030204" pitchFamily="34" charset="0"/>
                <a:ea typeface="Calibri" panose="020F0502020204030204" pitchFamily="34" charset="0"/>
              </a:rPr>
              <a:t>Een zorgvraag ontstaat door behoefte aan zorg, materieel en/of immaterieel. Behoefte wijst niet per definitie op een tekort. Als door het individu (zorgvrager) niet kan worden voorzien in een behoefte ontstaat een tekort. In dit tekort kan mogelijk door PCI individueel </a:t>
            </a:r>
            <a:r>
              <a:rPr lang="nl-NL" sz="1800" dirty="0">
                <a:latin typeface="Calibri" panose="020F0502020204030204" pitchFamily="34" charset="0"/>
                <a:ea typeface="Calibri" panose="020F0502020204030204" pitchFamily="34" charset="0"/>
              </a:rPr>
              <a:t>of groepsmatig </a:t>
            </a:r>
            <a:r>
              <a:rPr lang="nl-NL" sz="1800" dirty="0">
                <a:effectLst/>
                <a:latin typeface="Calibri" panose="020F0502020204030204" pitchFamily="34" charset="0"/>
                <a:ea typeface="Calibri" panose="020F0502020204030204" pitchFamily="34" charset="0"/>
              </a:rPr>
              <a:t>worden voorzien.</a:t>
            </a:r>
          </a:p>
          <a:p>
            <a:endParaRPr lang="nl-NL" dirty="0"/>
          </a:p>
        </p:txBody>
      </p:sp>
      <p:pic>
        <p:nvPicPr>
          <p:cNvPr id="4" name="Afbeelding 3">
            <a:extLst>
              <a:ext uri="{FF2B5EF4-FFF2-40B4-BE49-F238E27FC236}">
                <a16:creationId xmlns:a16="http://schemas.microsoft.com/office/drawing/2014/main" id="{4E082331-BF85-B79B-B792-6B1F0E1FC31B}"/>
              </a:ext>
            </a:extLst>
          </p:cNvPr>
          <p:cNvPicPr>
            <a:picLocks noChangeAspect="1"/>
          </p:cNvPicPr>
          <p:nvPr/>
        </p:nvPicPr>
        <p:blipFill>
          <a:blip r:embed="rId2"/>
          <a:stretch>
            <a:fillRect/>
          </a:stretch>
        </p:blipFill>
        <p:spPr>
          <a:xfrm>
            <a:off x="10271464" y="370492"/>
            <a:ext cx="1549041" cy="2070352"/>
          </a:xfrm>
          <a:prstGeom prst="rect">
            <a:avLst/>
          </a:prstGeom>
        </p:spPr>
      </p:pic>
    </p:spTree>
    <p:extLst>
      <p:ext uri="{BB962C8B-B14F-4D97-AF65-F5344CB8AC3E}">
        <p14:creationId xmlns:p14="http://schemas.microsoft.com/office/powerpoint/2010/main" val="229284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3A39D-79F4-A3D5-0C33-1A6DE6963F3F}"/>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7D377AB-A980-9570-4217-9B29CD8E648B}"/>
              </a:ext>
            </a:extLst>
          </p:cNvPr>
          <p:cNvSpPr>
            <a:spLocks noGrp="1"/>
          </p:cNvSpPr>
          <p:nvPr>
            <p:ph idx="1"/>
          </p:nvPr>
        </p:nvSpPr>
        <p:spPr>
          <a:xfrm>
            <a:off x="933450" y="1590675"/>
            <a:ext cx="6585969" cy="2837717"/>
          </a:xfrm>
        </p:spPr>
        <p:txBody>
          <a:bodyPr>
            <a:normAutofit fontScale="85000" lnSpcReduction="10000"/>
          </a:bodyPr>
          <a:lstStyle/>
          <a:p>
            <a:pPr marL="0" indent="0">
              <a:buNone/>
            </a:pPr>
            <a:endParaRPr lang="nl-NL" sz="4400" dirty="0"/>
          </a:p>
          <a:p>
            <a:pPr marL="0" indent="0">
              <a:buNone/>
            </a:pPr>
            <a:r>
              <a:rPr lang="nl-NL" sz="4400" dirty="0"/>
              <a:t>Hartelijk dank voor uw aanwezigheid</a:t>
            </a:r>
          </a:p>
          <a:p>
            <a:pPr marL="0" indent="0">
              <a:buNone/>
            </a:pPr>
            <a:r>
              <a:rPr lang="nl-NL" sz="4400" dirty="0"/>
              <a:t>Wel thuis, prettig weekend</a:t>
            </a:r>
          </a:p>
        </p:txBody>
      </p:sp>
      <p:pic>
        <p:nvPicPr>
          <p:cNvPr id="4" name="Afbeelding 3">
            <a:extLst>
              <a:ext uri="{FF2B5EF4-FFF2-40B4-BE49-F238E27FC236}">
                <a16:creationId xmlns:a16="http://schemas.microsoft.com/office/drawing/2014/main" id="{6CC4EA4F-F5F0-06AE-85CA-AFA5C99BCEAA}"/>
              </a:ext>
            </a:extLst>
          </p:cNvPr>
          <p:cNvPicPr>
            <a:picLocks noChangeAspect="1"/>
          </p:cNvPicPr>
          <p:nvPr/>
        </p:nvPicPr>
        <p:blipFill>
          <a:blip r:embed="rId2"/>
          <a:stretch>
            <a:fillRect/>
          </a:stretch>
        </p:blipFill>
        <p:spPr>
          <a:xfrm>
            <a:off x="9782175" y="370492"/>
            <a:ext cx="2038330" cy="2724306"/>
          </a:xfrm>
          <a:prstGeom prst="rect">
            <a:avLst/>
          </a:prstGeom>
        </p:spPr>
      </p:pic>
      <p:pic>
        <p:nvPicPr>
          <p:cNvPr id="3074" name="Picture 2" descr="Watercolour, cocktails, fancy drinks, drawing, art. | Fancy drinks ...">
            <a:extLst>
              <a:ext uri="{FF2B5EF4-FFF2-40B4-BE49-F238E27FC236}">
                <a16:creationId xmlns:a16="http://schemas.microsoft.com/office/drawing/2014/main" id="{1D8EF5D8-7F96-719A-9894-E21A7E6FD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4591400"/>
            <a:ext cx="2286000" cy="188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4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F4679-C1AD-59B1-DC14-6D0982AA441C}"/>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37954977-5E7A-B494-47AF-5C09EE3701EE}"/>
              </a:ext>
            </a:extLst>
          </p:cNvPr>
          <p:cNvSpPr>
            <a:spLocks noGrp="1"/>
          </p:cNvSpPr>
          <p:nvPr>
            <p:ph idx="1"/>
          </p:nvPr>
        </p:nvSpPr>
        <p:spPr/>
        <p:txBody>
          <a:bodyPr>
            <a:normAutofit fontScale="25000" lnSpcReduction="20000"/>
          </a:bodyPr>
          <a:lstStyle/>
          <a:p>
            <a:pPr>
              <a:lnSpc>
                <a:spcPct val="100000"/>
              </a:lnSpc>
            </a:pPr>
            <a:r>
              <a:rPr lang="nl-NL" sz="3200" dirty="0"/>
              <a:t>09.30 -  10.00 	Inloop en koffie</a:t>
            </a:r>
          </a:p>
          <a:p>
            <a:pPr>
              <a:lnSpc>
                <a:spcPct val="100000"/>
              </a:lnSpc>
            </a:pPr>
            <a:r>
              <a:rPr lang="nl-NL" sz="3200" dirty="0"/>
              <a:t>10.00 – 10.05 	Woord van welkom</a:t>
            </a:r>
          </a:p>
          <a:p>
            <a:pPr>
              <a:lnSpc>
                <a:spcPct val="100000"/>
              </a:lnSpc>
            </a:pPr>
            <a:r>
              <a:rPr lang="nl-NL" sz="3200" dirty="0"/>
              <a:t>10.05 – 10.25	Moment van bezinning en gebed</a:t>
            </a:r>
          </a:p>
          <a:p>
            <a:pPr>
              <a:lnSpc>
                <a:spcPct val="100000"/>
              </a:lnSpc>
            </a:pPr>
            <a:r>
              <a:rPr lang="nl-NL" sz="3200" dirty="0"/>
              <a:t>10.25 – 10.30	Inleiding programma</a:t>
            </a:r>
          </a:p>
          <a:p>
            <a:pPr>
              <a:lnSpc>
                <a:spcPct val="100000"/>
              </a:lnSpc>
            </a:pPr>
            <a:r>
              <a:rPr lang="nl-NL" sz="3200" dirty="0"/>
              <a:t>10.30 – 10.45 	Presentatie animatiefilm</a:t>
            </a:r>
          </a:p>
          <a:p>
            <a:pPr>
              <a:lnSpc>
                <a:spcPct val="100000"/>
              </a:lnSpc>
            </a:pPr>
            <a:r>
              <a:rPr lang="nl-NL" sz="3200" dirty="0"/>
              <a:t>10.45 - 11.00 	Presentatie PCI Lebuinus</a:t>
            </a:r>
          </a:p>
          <a:p>
            <a:pPr>
              <a:lnSpc>
                <a:spcPct val="100000"/>
              </a:lnSpc>
            </a:pPr>
            <a:r>
              <a:rPr lang="nl-NL" sz="3200" dirty="0"/>
              <a:t>11.10 – 11.25	Presentatie PCI Onze Lieve Vrouw van Amersfoort</a:t>
            </a:r>
          </a:p>
          <a:p>
            <a:pPr>
              <a:lnSpc>
                <a:spcPct val="100000"/>
              </a:lnSpc>
            </a:pPr>
            <a:r>
              <a:rPr lang="nl-NL" sz="3200" dirty="0"/>
              <a:t>11.35 – 11.50	Pauze</a:t>
            </a:r>
          </a:p>
          <a:p>
            <a:pPr>
              <a:lnSpc>
                <a:spcPct val="100000"/>
              </a:lnSpc>
            </a:pPr>
            <a:r>
              <a:rPr lang="nl-NL" sz="3200" dirty="0"/>
              <a:t>11.50 – 12.05	Presentatie PCI Lumen Christi</a:t>
            </a:r>
          </a:p>
          <a:p>
            <a:pPr>
              <a:lnSpc>
                <a:spcPct val="100000"/>
              </a:lnSpc>
            </a:pPr>
            <a:r>
              <a:rPr lang="nl-NL" sz="3200" dirty="0"/>
              <a:t>12.15 – 12.30	Presentatie PCI Sint Willibrordus</a:t>
            </a:r>
          </a:p>
          <a:p>
            <a:r>
              <a:rPr lang="nl-NL" sz="3200" dirty="0"/>
              <a:t>12.40 – 13.30 	Lunch</a:t>
            </a:r>
          </a:p>
          <a:p>
            <a:r>
              <a:rPr lang="nl-NL" sz="3200" dirty="0"/>
              <a:t>13.30 – 13.35	Hub Crijns  Stichting Ariens</a:t>
            </a:r>
          </a:p>
          <a:p>
            <a:r>
              <a:rPr lang="nl-NL" sz="3200" dirty="0"/>
              <a:t>13.35 – 13.55	Projectmatig werken</a:t>
            </a:r>
          </a:p>
          <a:p>
            <a:r>
              <a:rPr lang="nl-NL" sz="3200" dirty="0"/>
              <a:t>13.55 – 14.00 	Afsluiting</a:t>
            </a:r>
          </a:p>
          <a:p>
            <a:r>
              <a:rPr lang="nl-NL" sz="3200" dirty="0"/>
              <a:t>14.00 - ……….	Ontmoeting</a:t>
            </a:r>
          </a:p>
          <a:p>
            <a:endParaRPr lang="nl-NL" dirty="0"/>
          </a:p>
          <a:p>
            <a:endParaRPr lang="nl-NL" dirty="0"/>
          </a:p>
        </p:txBody>
      </p:sp>
      <p:pic>
        <p:nvPicPr>
          <p:cNvPr id="4" name="Afbeelding 3">
            <a:extLst>
              <a:ext uri="{FF2B5EF4-FFF2-40B4-BE49-F238E27FC236}">
                <a16:creationId xmlns:a16="http://schemas.microsoft.com/office/drawing/2014/main" id="{3053067B-3B0E-79EE-06CA-A672F50DD4C7}"/>
              </a:ext>
            </a:extLst>
          </p:cNvPr>
          <p:cNvPicPr>
            <a:picLocks noChangeAspect="1"/>
          </p:cNvPicPr>
          <p:nvPr/>
        </p:nvPicPr>
        <p:blipFill>
          <a:blip r:embed="rId2"/>
          <a:stretch>
            <a:fillRect/>
          </a:stretch>
        </p:blipFill>
        <p:spPr>
          <a:xfrm>
            <a:off x="8838765" y="380017"/>
            <a:ext cx="2972215" cy="3972479"/>
          </a:xfrm>
          <a:prstGeom prst="rect">
            <a:avLst/>
          </a:prstGeom>
        </p:spPr>
      </p:pic>
    </p:spTree>
    <p:extLst>
      <p:ext uri="{BB962C8B-B14F-4D97-AF65-F5344CB8AC3E}">
        <p14:creationId xmlns:p14="http://schemas.microsoft.com/office/powerpoint/2010/main" val="158994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47D15-00E4-EA7E-2160-A54602B35DFA}"/>
              </a:ext>
            </a:extLst>
          </p:cNvPr>
          <p:cNvSpPr>
            <a:spLocks noGrp="1"/>
          </p:cNvSpPr>
          <p:nvPr>
            <p:ph type="title"/>
          </p:nvPr>
        </p:nvSpPr>
        <p:spPr/>
        <p:txBody>
          <a:bodyPr/>
          <a:lstStyle/>
          <a:p>
            <a:r>
              <a:rPr lang="nl-NL" dirty="0"/>
              <a:t>Inleiding programma</a:t>
            </a:r>
          </a:p>
        </p:txBody>
      </p:sp>
      <p:sp>
        <p:nvSpPr>
          <p:cNvPr id="3" name="Tijdelijke aanduiding voor inhoud 2">
            <a:extLst>
              <a:ext uri="{FF2B5EF4-FFF2-40B4-BE49-F238E27FC236}">
                <a16:creationId xmlns:a16="http://schemas.microsoft.com/office/drawing/2014/main" id="{703189DE-B66D-340A-9630-8C470FDFE5BC}"/>
              </a:ext>
            </a:extLst>
          </p:cNvPr>
          <p:cNvSpPr>
            <a:spLocks noGrp="1"/>
          </p:cNvSpPr>
          <p:nvPr>
            <p:ph idx="1"/>
          </p:nvPr>
        </p:nvSpPr>
        <p:spPr/>
        <p:txBody>
          <a:bodyPr>
            <a:normAutofit lnSpcReduction="10000"/>
          </a:bodyPr>
          <a:lstStyle/>
          <a:p>
            <a:r>
              <a:rPr lang="nl-NL" dirty="0"/>
              <a:t>Armoedebestrijding</a:t>
            </a:r>
          </a:p>
          <a:p>
            <a:r>
              <a:rPr lang="nl-NL" dirty="0"/>
              <a:t>Caritas: </a:t>
            </a:r>
            <a:r>
              <a:rPr lang="nl-NL" i="1" dirty="0"/>
              <a:t>Opdracht om dienstbaar te zijn aan de samenleving met aandacht voor concrete noden en </a:t>
            </a:r>
          </a:p>
          <a:p>
            <a:pPr marL="0" indent="0">
              <a:buNone/>
            </a:pPr>
            <a:r>
              <a:rPr lang="nl-NL" i="1" dirty="0"/>
              <a:t>    behoeften van personen en groepen met het oog op het bevorderen van sociale rechtvaardigheid.</a:t>
            </a:r>
          </a:p>
          <a:p>
            <a:r>
              <a:rPr lang="nl-NL" dirty="0"/>
              <a:t>Toeleiding</a:t>
            </a:r>
          </a:p>
          <a:p>
            <a:r>
              <a:rPr lang="nl-NL" dirty="0"/>
              <a:t>Toerusting</a:t>
            </a:r>
          </a:p>
          <a:p>
            <a:r>
              <a:rPr lang="nl-NL" dirty="0"/>
              <a:t>Voorbeelden uit de praktijk</a:t>
            </a:r>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2E27716E-B3A4-A79F-9AAE-62765365D678}"/>
              </a:ext>
            </a:extLst>
          </p:cNvPr>
          <p:cNvPicPr>
            <a:picLocks noChangeAspect="1"/>
          </p:cNvPicPr>
          <p:nvPr/>
        </p:nvPicPr>
        <p:blipFill>
          <a:blip r:embed="rId2"/>
          <a:stretch>
            <a:fillRect/>
          </a:stretch>
        </p:blipFill>
        <p:spPr>
          <a:xfrm>
            <a:off x="10480098" y="370492"/>
            <a:ext cx="1340408" cy="1786299"/>
          </a:xfrm>
          <a:prstGeom prst="rect">
            <a:avLst/>
          </a:prstGeom>
        </p:spPr>
      </p:pic>
    </p:spTree>
    <p:extLst>
      <p:ext uri="{BB962C8B-B14F-4D97-AF65-F5344CB8AC3E}">
        <p14:creationId xmlns:p14="http://schemas.microsoft.com/office/powerpoint/2010/main" val="125597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98DCB-7988-0A20-A0B5-4DE488F9A187}"/>
              </a:ext>
            </a:extLst>
          </p:cNvPr>
          <p:cNvSpPr>
            <a:spLocks noGrp="1"/>
          </p:cNvSpPr>
          <p:nvPr>
            <p:ph type="title"/>
          </p:nvPr>
        </p:nvSpPr>
        <p:spPr/>
        <p:txBody>
          <a:bodyPr/>
          <a:lstStyle/>
          <a:p>
            <a:r>
              <a:rPr lang="nl-NL" dirty="0"/>
              <a:t>Introductie animatiefilm</a:t>
            </a:r>
          </a:p>
        </p:txBody>
      </p:sp>
      <p:pic>
        <p:nvPicPr>
          <p:cNvPr id="12" name="Tijdelijke aanduiding voor inhoud 11">
            <a:extLst>
              <a:ext uri="{FF2B5EF4-FFF2-40B4-BE49-F238E27FC236}">
                <a16:creationId xmlns:a16="http://schemas.microsoft.com/office/drawing/2014/main" id="{18803196-7742-8704-25F0-9BEA2A1D6C39}"/>
              </a:ext>
            </a:extLst>
          </p:cNvPr>
          <p:cNvPicPr>
            <a:picLocks noGrp="1" noChangeAspect="1"/>
          </p:cNvPicPr>
          <p:nvPr>
            <p:ph idx="1"/>
          </p:nvPr>
        </p:nvPicPr>
        <p:blipFill>
          <a:blip r:embed="rId2"/>
          <a:stretch>
            <a:fillRect/>
          </a:stretch>
        </p:blipFill>
        <p:spPr>
          <a:xfrm>
            <a:off x="4628423" y="3382892"/>
            <a:ext cx="3413613" cy="1920157"/>
          </a:xfrm>
        </p:spPr>
      </p:pic>
      <p:pic>
        <p:nvPicPr>
          <p:cNvPr id="4" name="Afbeelding 3">
            <a:extLst>
              <a:ext uri="{FF2B5EF4-FFF2-40B4-BE49-F238E27FC236}">
                <a16:creationId xmlns:a16="http://schemas.microsoft.com/office/drawing/2014/main" id="{EEEE691D-97F7-607F-67C0-FBAA79782D13}"/>
              </a:ext>
            </a:extLst>
          </p:cNvPr>
          <p:cNvPicPr>
            <a:picLocks noChangeAspect="1"/>
          </p:cNvPicPr>
          <p:nvPr/>
        </p:nvPicPr>
        <p:blipFill>
          <a:blip r:embed="rId3"/>
          <a:stretch>
            <a:fillRect/>
          </a:stretch>
        </p:blipFill>
        <p:spPr>
          <a:xfrm>
            <a:off x="8867340" y="370492"/>
            <a:ext cx="2972215" cy="3972479"/>
          </a:xfrm>
          <a:prstGeom prst="rect">
            <a:avLst/>
          </a:prstGeom>
        </p:spPr>
      </p:pic>
      <p:pic>
        <p:nvPicPr>
          <p:cNvPr id="10" name="Afbeelding 9">
            <a:extLst>
              <a:ext uri="{FF2B5EF4-FFF2-40B4-BE49-F238E27FC236}">
                <a16:creationId xmlns:a16="http://schemas.microsoft.com/office/drawing/2014/main" id="{5AB76E08-DD52-9455-3A9F-188A0FE3D18C}"/>
              </a:ext>
            </a:extLst>
          </p:cNvPr>
          <p:cNvPicPr>
            <a:picLocks noChangeAspect="1"/>
          </p:cNvPicPr>
          <p:nvPr/>
        </p:nvPicPr>
        <p:blipFill>
          <a:blip r:embed="rId4"/>
          <a:stretch>
            <a:fillRect/>
          </a:stretch>
        </p:blipFill>
        <p:spPr>
          <a:xfrm>
            <a:off x="847725" y="1826895"/>
            <a:ext cx="3105150" cy="1746647"/>
          </a:xfrm>
          <a:prstGeom prst="rect">
            <a:avLst/>
          </a:prstGeom>
        </p:spPr>
      </p:pic>
    </p:spTree>
    <p:extLst>
      <p:ext uri="{BB962C8B-B14F-4D97-AF65-F5344CB8AC3E}">
        <p14:creationId xmlns:p14="http://schemas.microsoft.com/office/powerpoint/2010/main" val="352930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1A68C-6825-3CFF-F5D6-726F1A07EBEE}"/>
              </a:ext>
            </a:extLst>
          </p:cNvPr>
          <p:cNvSpPr>
            <a:spLocks noGrp="1"/>
          </p:cNvSpPr>
          <p:nvPr>
            <p:ph type="title"/>
          </p:nvPr>
        </p:nvSpPr>
        <p:spPr/>
        <p:txBody>
          <a:bodyPr/>
          <a:lstStyle/>
          <a:p>
            <a:r>
              <a:rPr lang="nl-NL" dirty="0"/>
              <a:t>Animatiefilm PCI</a:t>
            </a:r>
          </a:p>
        </p:txBody>
      </p:sp>
      <p:sp>
        <p:nvSpPr>
          <p:cNvPr id="3" name="Tijdelijke aanduiding voor inhoud 2">
            <a:extLst>
              <a:ext uri="{FF2B5EF4-FFF2-40B4-BE49-F238E27FC236}">
                <a16:creationId xmlns:a16="http://schemas.microsoft.com/office/drawing/2014/main" id="{9CB8C36A-CC6A-7AFA-265C-C0B641B01FD0}"/>
              </a:ext>
            </a:extLst>
          </p:cNvPr>
          <p:cNvSpPr>
            <a:spLocks noGrp="1"/>
          </p:cNvSpPr>
          <p:nvPr>
            <p:ph idx="1"/>
          </p:nvPr>
        </p:nvSpPr>
        <p:spPr/>
        <p:txBody>
          <a:bodyPr/>
          <a:lstStyle/>
          <a:p>
            <a:pPr marL="0" indent="0">
              <a:buNone/>
            </a:pPr>
            <a:r>
              <a:rPr lang="nl-NL" dirty="0">
                <a:hlinkClick r:id="rId2"/>
              </a:rPr>
              <a:t>https://aartsbisdom-my.sharepoint.com/personal/diaconaalwerker_aartsbisdom_nl/Documents/Documenten/Caritas%20FINAL.mov</a:t>
            </a:r>
            <a:endParaRPr lang="nl-NL" dirty="0"/>
          </a:p>
        </p:txBody>
      </p:sp>
    </p:spTree>
    <p:extLst>
      <p:ext uri="{BB962C8B-B14F-4D97-AF65-F5344CB8AC3E}">
        <p14:creationId xmlns:p14="http://schemas.microsoft.com/office/powerpoint/2010/main" val="203194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8109B-560C-C346-577B-532B1C825E04}"/>
              </a:ext>
            </a:extLst>
          </p:cNvPr>
          <p:cNvSpPr>
            <a:spLocks noGrp="1"/>
          </p:cNvSpPr>
          <p:nvPr>
            <p:ph type="title"/>
          </p:nvPr>
        </p:nvSpPr>
        <p:spPr/>
        <p:txBody>
          <a:bodyPr/>
          <a:lstStyle/>
          <a:p>
            <a:r>
              <a:rPr lang="nl-NL" dirty="0"/>
              <a:t>Presentatie PCI heilige Lebuinus</a:t>
            </a:r>
          </a:p>
        </p:txBody>
      </p:sp>
      <p:pic>
        <p:nvPicPr>
          <p:cNvPr id="8" name="Tijdelijke aanduiding voor inhoud 7">
            <a:extLst>
              <a:ext uri="{FF2B5EF4-FFF2-40B4-BE49-F238E27FC236}">
                <a16:creationId xmlns:a16="http://schemas.microsoft.com/office/drawing/2014/main" id="{16DA9D4C-ED00-77C4-A4FE-8882CAA4A1BF}"/>
              </a:ext>
            </a:extLst>
          </p:cNvPr>
          <p:cNvPicPr>
            <a:picLocks noGrp="1" noChangeAspect="1"/>
          </p:cNvPicPr>
          <p:nvPr>
            <p:ph idx="1"/>
          </p:nvPr>
        </p:nvPicPr>
        <p:blipFill>
          <a:blip r:embed="rId2"/>
          <a:stretch>
            <a:fillRect/>
          </a:stretch>
        </p:blipFill>
        <p:spPr>
          <a:xfrm>
            <a:off x="730956" y="2093913"/>
            <a:ext cx="6843888" cy="3849687"/>
          </a:xfrm>
        </p:spPr>
      </p:pic>
      <p:pic>
        <p:nvPicPr>
          <p:cNvPr id="6" name="Afbeelding 5">
            <a:extLst>
              <a:ext uri="{FF2B5EF4-FFF2-40B4-BE49-F238E27FC236}">
                <a16:creationId xmlns:a16="http://schemas.microsoft.com/office/drawing/2014/main" id="{82E29724-6801-2F0F-5417-290A67DAB1EB}"/>
              </a:ext>
            </a:extLst>
          </p:cNvPr>
          <p:cNvPicPr>
            <a:picLocks noChangeAspect="1"/>
          </p:cNvPicPr>
          <p:nvPr/>
        </p:nvPicPr>
        <p:blipFill>
          <a:blip r:embed="rId3"/>
          <a:stretch>
            <a:fillRect/>
          </a:stretch>
        </p:blipFill>
        <p:spPr>
          <a:xfrm>
            <a:off x="8990501" y="370492"/>
            <a:ext cx="2830004" cy="3782408"/>
          </a:xfrm>
          <a:prstGeom prst="rect">
            <a:avLst/>
          </a:prstGeom>
        </p:spPr>
      </p:pic>
    </p:spTree>
    <p:extLst>
      <p:ext uri="{BB962C8B-B14F-4D97-AF65-F5344CB8AC3E}">
        <p14:creationId xmlns:p14="http://schemas.microsoft.com/office/powerpoint/2010/main" val="393947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FCBFD-743A-3CD3-3E25-C51D5D26B02D}"/>
              </a:ext>
            </a:extLst>
          </p:cNvPr>
          <p:cNvSpPr>
            <a:spLocks noGrp="1"/>
          </p:cNvSpPr>
          <p:nvPr>
            <p:ph type="title"/>
          </p:nvPr>
        </p:nvSpPr>
        <p:spPr/>
        <p:txBody>
          <a:bodyPr/>
          <a:lstStyle/>
          <a:p>
            <a:r>
              <a:rPr lang="nl-NL" dirty="0"/>
              <a:t>Presentatie PCI OLV van Amersfoort</a:t>
            </a:r>
          </a:p>
        </p:txBody>
      </p:sp>
      <p:pic>
        <p:nvPicPr>
          <p:cNvPr id="5" name="Tijdelijke aanduiding voor inhoud 4">
            <a:extLst>
              <a:ext uri="{FF2B5EF4-FFF2-40B4-BE49-F238E27FC236}">
                <a16:creationId xmlns:a16="http://schemas.microsoft.com/office/drawing/2014/main" id="{ECE17298-BD8A-7870-49CB-0F35836376E9}"/>
              </a:ext>
            </a:extLst>
          </p:cNvPr>
          <p:cNvPicPr>
            <a:picLocks noGrp="1" noChangeAspect="1"/>
          </p:cNvPicPr>
          <p:nvPr>
            <p:ph idx="1"/>
          </p:nvPr>
        </p:nvPicPr>
        <p:blipFill>
          <a:blip r:embed="rId2"/>
          <a:stretch>
            <a:fillRect/>
          </a:stretch>
        </p:blipFill>
        <p:spPr>
          <a:xfrm>
            <a:off x="1066800" y="1835944"/>
            <a:ext cx="7353300" cy="4136231"/>
          </a:xfrm>
        </p:spPr>
      </p:pic>
      <p:pic>
        <p:nvPicPr>
          <p:cNvPr id="6" name="Afbeelding 5">
            <a:extLst>
              <a:ext uri="{FF2B5EF4-FFF2-40B4-BE49-F238E27FC236}">
                <a16:creationId xmlns:a16="http://schemas.microsoft.com/office/drawing/2014/main" id="{27DEE69E-A9A6-05BE-6E7B-9C0E2D32CEAD}"/>
              </a:ext>
            </a:extLst>
          </p:cNvPr>
          <p:cNvPicPr>
            <a:picLocks noChangeAspect="1"/>
          </p:cNvPicPr>
          <p:nvPr/>
        </p:nvPicPr>
        <p:blipFill>
          <a:blip r:embed="rId3"/>
          <a:stretch>
            <a:fillRect/>
          </a:stretch>
        </p:blipFill>
        <p:spPr>
          <a:xfrm>
            <a:off x="10244786" y="370493"/>
            <a:ext cx="1575719" cy="2106008"/>
          </a:xfrm>
          <a:prstGeom prst="rect">
            <a:avLst/>
          </a:prstGeom>
        </p:spPr>
      </p:pic>
    </p:spTree>
    <p:extLst>
      <p:ext uri="{BB962C8B-B14F-4D97-AF65-F5344CB8AC3E}">
        <p14:creationId xmlns:p14="http://schemas.microsoft.com/office/powerpoint/2010/main" val="23982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CC0BD-1C93-CB55-FFA1-2913E4D59535}"/>
              </a:ext>
            </a:extLst>
          </p:cNvPr>
          <p:cNvSpPr>
            <a:spLocks noGrp="1"/>
          </p:cNvSpPr>
          <p:nvPr>
            <p:ph type="title"/>
          </p:nvPr>
        </p:nvSpPr>
        <p:spPr/>
        <p:txBody>
          <a:bodyPr/>
          <a:lstStyle/>
          <a:p>
            <a:r>
              <a:rPr lang="nl-NL" dirty="0"/>
              <a:t>Pauze</a:t>
            </a:r>
          </a:p>
        </p:txBody>
      </p:sp>
      <p:pic>
        <p:nvPicPr>
          <p:cNvPr id="1026" name="Picture 2" descr="Afbeelding kop koffie. Gratis afbeeldingen om te printen - afb 28250.">
            <a:extLst>
              <a:ext uri="{FF2B5EF4-FFF2-40B4-BE49-F238E27FC236}">
                <a16:creationId xmlns:a16="http://schemas.microsoft.com/office/drawing/2014/main" id="{87DA1111-597E-6029-A88B-2ED8CD2AEA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6378" y="2014194"/>
            <a:ext cx="6053943" cy="384968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1BB0CB5-D37A-2047-8CEF-874FD98D8A10}"/>
              </a:ext>
            </a:extLst>
          </p:cNvPr>
          <p:cNvPicPr>
            <a:picLocks noChangeAspect="1"/>
          </p:cNvPicPr>
          <p:nvPr/>
        </p:nvPicPr>
        <p:blipFill>
          <a:blip r:embed="rId3"/>
          <a:stretch>
            <a:fillRect/>
          </a:stretch>
        </p:blipFill>
        <p:spPr>
          <a:xfrm>
            <a:off x="8553450" y="370492"/>
            <a:ext cx="3267055" cy="4366544"/>
          </a:xfrm>
          <a:prstGeom prst="rect">
            <a:avLst/>
          </a:prstGeom>
        </p:spPr>
      </p:pic>
    </p:spTree>
    <p:extLst>
      <p:ext uri="{BB962C8B-B14F-4D97-AF65-F5344CB8AC3E}">
        <p14:creationId xmlns:p14="http://schemas.microsoft.com/office/powerpoint/2010/main" val="255871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AF2C4-0C74-B97D-E02D-C08B16002A03}"/>
              </a:ext>
            </a:extLst>
          </p:cNvPr>
          <p:cNvSpPr>
            <a:spLocks noGrp="1"/>
          </p:cNvSpPr>
          <p:nvPr>
            <p:ph type="title"/>
          </p:nvPr>
        </p:nvSpPr>
        <p:spPr/>
        <p:txBody>
          <a:bodyPr/>
          <a:lstStyle/>
          <a:p>
            <a:r>
              <a:rPr lang="nl-NL" dirty="0"/>
              <a:t>Presentatie PCI Lumen Christi</a:t>
            </a:r>
          </a:p>
        </p:txBody>
      </p:sp>
      <p:pic>
        <p:nvPicPr>
          <p:cNvPr id="6" name="Tijdelijke aanduiding voor inhoud 5">
            <a:extLst>
              <a:ext uri="{FF2B5EF4-FFF2-40B4-BE49-F238E27FC236}">
                <a16:creationId xmlns:a16="http://schemas.microsoft.com/office/drawing/2014/main" id="{8FA70AED-A819-136E-870E-2E635797166C}"/>
              </a:ext>
            </a:extLst>
          </p:cNvPr>
          <p:cNvPicPr>
            <a:picLocks noGrp="1" noChangeAspect="1"/>
          </p:cNvPicPr>
          <p:nvPr>
            <p:ph idx="1"/>
          </p:nvPr>
        </p:nvPicPr>
        <p:blipFill>
          <a:blip r:embed="rId2"/>
          <a:stretch>
            <a:fillRect/>
          </a:stretch>
        </p:blipFill>
        <p:spPr>
          <a:xfrm>
            <a:off x="921456" y="2151063"/>
            <a:ext cx="6843888" cy="3849687"/>
          </a:xfrm>
        </p:spPr>
      </p:pic>
      <p:pic>
        <p:nvPicPr>
          <p:cNvPr id="4" name="Afbeelding 3">
            <a:extLst>
              <a:ext uri="{FF2B5EF4-FFF2-40B4-BE49-F238E27FC236}">
                <a16:creationId xmlns:a16="http://schemas.microsoft.com/office/drawing/2014/main" id="{480586FC-1A61-0369-5D8E-F6339C96EAB1}"/>
              </a:ext>
            </a:extLst>
          </p:cNvPr>
          <p:cNvPicPr>
            <a:picLocks noChangeAspect="1"/>
          </p:cNvPicPr>
          <p:nvPr/>
        </p:nvPicPr>
        <p:blipFill>
          <a:blip r:embed="rId3"/>
          <a:stretch>
            <a:fillRect/>
          </a:stretch>
        </p:blipFill>
        <p:spPr>
          <a:xfrm>
            <a:off x="8776703" y="370492"/>
            <a:ext cx="3043802" cy="4068158"/>
          </a:xfrm>
          <a:prstGeom prst="rect">
            <a:avLst/>
          </a:prstGeom>
        </p:spPr>
      </p:pic>
    </p:spTree>
    <p:extLst>
      <p:ext uri="{BB962C8B-B14F-4D97-AF65-F5344CB8AC3E}">
        <p14:creationId xmlns:p14="http://schemas.microsoft.com/office/powerpoint/2010/main" val="3082399598"/>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0</TotalTime>
  <Words>410</Words>
  <Application>Microsoft Office PowerPoint</Application>
  <PresentationFormat>Breedbeeld</PresentationFormat>
  <Paragraphs>46</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Gill Sans MT</vt:lpstr>
      <vt:lpstr>Galerie</vt:lpstr>
      <vt:lpstr>Ontmoeting en studiedag PCI </vt:lpstr>
      <vt:lpstr>Programma</vt:lpstr>
      <vt:lpstr>Inleiding programma</vt:lpstr>
      <vt:lpstr>Introductie animatiefilm</vt:lpstr>
      <vt:lpstr>Animatiefilm PCI</vt:lpstr>
      <vt:lpstr>Presentatie PCI heilige Lebuinus</vt:lpstr>
      <vt:lpstr>Presentatie PCI OLV van Amersfoort</vt:lpstr>
      <vt:lpstr>Pauze</vt:lpstr>
      <vt:lpstr>Presentatie PCI Lumen Christi</vt:lpstr>
      <vt:lpstr>Presentatie PCI Sint Willibrordus</vt:lpstr>
      <vt:lpstr>Lunch, Eet smakelijk</vt:lpstr>
      <vt:lpstr>Hub Crijns Stichting Ariens</vt:lpstr>
      <vt:lpstr>Projectmatig werken</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Ontmoeting en studiedag PCI </dc:title>
  <dc:creator>Diaconaal Werker</dc:creator>
  <cp:lastModifiedBy>Diaconaal Werker</cp:lastModifiedBy>
  <cp:revision>1</cp:revision>
  <dcterms:created xsi:type="dcterms:W3CDTF">2023-11-21T10:31:15Z</dcterms:created>
  <dcterms:modified xsi:type="dcterms:W3CDTF">2023-11-25T07:05:46Z</dcterms:modified>
</cp:coreProperties>
</file>