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13"/>
  </p:notesMasterIdLst>
  <p:handoutMasterIdLst>
    <p:handoutMasterId r:id="rId14"/>
  </p:handoutMasterIdLst>
  <p:sldIdLst>
    <p:sldId id="257" r:id="rId2"/>
    <p:sldId id="297" r:id="rId3"/>
    <p:sldId id="292" r:id="rId4"/>
    <p:sldId id="293" r:id="rId5"/>
    <p:sldId id="294" r:id="rId6"/>
    <p:sldId id="295" r:id="rId7"/>
    <p:sldId id="258" r:id="rId8"/>
    <p:sldId id="262" r:id="rId9"/>
    <p:sldId id="263" r:id="rId10"/>
    <p:sldId id="298" r:id="rId11"/>
    <p:sldId id="296" r:id="rId12"/>
  </p:sldIdLst>
  <p:sldSz cx="12188825"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864" userDrawn="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968E6-C5DF-4D52-8E25-CD7CC7C3F7A8}" v="637" dt="2023-11-09T10:11:27.830"/>
  </p1510:revLst>
</p1510:revInfo>
</file>

<file path=ppt/tableStyles.xml><?xml version="1.0" encoding="utf-8"?>
<a:tblStyleLst xmlns:a="http://schemas.openxmlformats.org/drawingml/2006/main" def="{FABFCF23-3B69-468F-B69F-88F6DE6A72F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56" y="108"/>
      </p:cViewPr>
      <p:guideLst>
        <p:guide orient="horz" pos="2160"/>
        <p:guide orient="horz" pos="1008"/>
        <p:guide orient="horz" pos="3888"/>
        <p:guide orient="horz" pos="864"/>
        <p:guide pos="3839"/>
        <p:guide pos="1007"/>
        <p:guide pos="7173"/>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gr. W.J. Eijk" userId="dfb865c8-043e-4d55-8a03-44ddb60906e4" providerId="ADAL" clId="{4D7968E6-C5DF-4D52-8E25-CD7CC7C3F7A8}"/>
    <pc:docChg chg="undo custSel addSld delSld modSld">
      <pc:chgData name="Mgr. W.J. Eijk" userId="dfb865c8-043e-4d55-8a03-44ddb60906e4" providerId="ADAL" clId="{4D7968E6-C5DF-4D52-8E25-CD7CC7C3F7A8}" dt="2023-11-09T10:19:32.701" v="2820" actId="1076"/>
      <pc:docMkLst>
        <pc:docMk/>
      </pc:docMkLst>
      <pc:sldChg chg="modSp mod">
        <pc:chgData name="Mgr. W.J. Eijk" userId="dfb865c8-043e-4d55-8a03-44ddb60906e4" providerId="ADAL" clId="{4D7968E6-C5DF-4D52-8E25-CD7CC7C3F7A8}" dt="2023-11-06T14:17:38.431" v="1848" actId="255"/>
        <pc:sldMkLst>
          <pc:docMk/>
          <pc:sldMk cId="667590888" sldId="257"/>
        </pc:sldMkLst>
        <pc:spChg chg="mod">
          <ac:chgData name="Mgr. W.J. Eijk" userId="dfb865c8-043e-4d55-8a03-44ddb60906e4" providerId="ADAL" clId="{4D7968E6-C5DF-4D52-8E25-CD7CC7C3F7A8}" dt="2023-11-06T14:17:38.431" v="1848" actId="255"/>
          <ac:spMkLst>
            <pc:docMk/>
            <pc:sldMk cId="667590888" sldId="257"/>
            <ac:spMk id="2" creationId="{00000000-0000-0000-0000-000000000000}"/>
          </ac:spMkLst>
        </pc:spChg>
        <pc:spChg chg="mod">
          <ac:chgData name="Mgr. W.J. Eijk" userId="dfb865c8-043e-4d55-8a03-44ddb60906e4" providerId="ADAL" clId="{4D7968E6-C5DF-4D52-8E25-CD7CC7C3F7A8}" dt="2023-10-30T13:55:55.156" v="68" actId="20577"/>
          <ac:spMkLst>
            <pc:docMk/>
            <pc:sldMk cId="667590888" sldId="257"/>
            <ac:spMk id="3" creationId="{00000000-0000-0000-0000-000000000000}"/>
          </ac:spMkLst>
        </pc:spChg>
      </pc:sldChg>
      <pc:sldChg chg="addSp delSp modSp mod">
        <pc:chgData name="Mgr. W.J. Eijk" userId="dfb865c8-043e-4d55-8a03-44ddb60906e4" providerId="ADAL" clId="{4D7968E6-C5DF-4D52-8E25-CD7CC7C3F7A8}" dt="2023-11-08T15:22:42.412" v="2734" actId="1076"/>
        <pc:sldMkLst>
          <pc:docMk/>
          <pc:sldMk cId="2970739778" sldId="258"/>
        </pc:sldMkLst>
        <pc:spChg chg="add del mod">
          <ac:chgData name="Mgr. W.J. Eijk" userId="dfb865c8-043e-4d55-8a03-44ddb60906e4" providerId="ADAL" clId="{4D7968E6-C5DF-4D52-8E25-CD7CC7C3F7A8}" dt="2023-10-30T15:49:54.913" v="963"/>
          <ac:spMkLst>
            <pc:docMk/>
            <pc:sldMk cId="2970739778" sldId="258"/>
            <ac:spMk id="5" creationId="{17409ADA-80CA-F371-3CCC-8E501B771F95}"/>
          </ac:spMkLst>
        </pc:spChg>
        <pc:spChg chg="mod">
          <ac:chgData name="Mgr. W.J. Eijk" userId="dfb865c8-043e-4d55-8a03-44ddb60906e4" providerId="ADAL" clId="{4D7968E6-C5DF-4D52-8E25-CD7CC7C3F7A8}" dt="2023-10-30T15:47:59.596" v="955" actId="20577"/>
          <ac:spMkLst>
            <pc:docMk/>
            <pc:sldMk cId="2970739778" sldId="258"/>
            <ac:spMk id="13" creationId="{00000000-0000-0000-0000-000000000000}"/>
          </ac:spMkLst>
        </pc:spChg>
        <pc:spChg chg="mod">
          <ac:chgData name="Mgr. W.J. Eijk" userId="dfb865c8-043e-4d55-8a03-44ddb60906e4" providerId="ADAL" clId="{4D7968E6-C5DF-4D52-8E25-CD7CC7C3F7A8}" dt="2023-10-30T15:48:40.434" v="959" actId="1076"/>
          <ac:spMkLst>
            <pc:docMk/>
            <pc:sldMk cId="2970739778" sldId="258"/>
            <ac:spMk id="14" creationId="{00000000-0000-0000-0000-000000000000}"/>
          </ac:spMkLst>
        </pc:spChg>
        <pc:picChg chg="add mod">
          <ac:chgData name="Mgr. W.J. Eijk" userId="dfb865c8-043e-4d55-8a03-44ddb60906e4" providerId="ADAL" clId="{4D7968E6-C5DF-4D52-8E25-CD7CC7C3F7A8}" dt="2023-11-08T15:22:42.412" v="2734" actId="1076"/>
          <ac:picMkLst>
            <pc:docMk/>
            <pc:sldMk cId="2970739778" sldId="258"/>
            <ac:picMk id="2050" creationId="{034A3070-EBA0-C593-747A-C0D1E266EF4A}"/>
          </ac:picMkLst>
        </pc:picChg>
        <pc:picChg chg="add mod">
          <ac:chgData name="Mgr. W.J. Eijk" userId="dfb865c8-043e-4d55-8a03-44ddb60906e4" providerId="ADAL" clId="{4D7968E6-C5DF-4D52-8E25-CD7CC7C3F7A8}" dt="2023-10-30T15:49:00.967" v="961" actId="1076"/>
          <ac:picMkLst>
            <pc:docMk/>
            <pc:sldMk cId="2970739778" sldId="258"/>
            <ac:picMk id="4098" creationId="{06E439E1-983D-4683-732C-E056E70C5B8E}"/>
          </ac:picMkLst>
        </pc:picChg>
        <pc:picChg chg="add del mod">
          <ac:chgData name="Mgr. W.J. Eijk" userId="dfb865c8-043e-4d55-8a03-44ddb60906e4" providerId="ADAL" clId="{4D7968E6-C5DF-4D52-8E25-CD7CC7C3F7A8}" dt="2023-11-08T15:22:05.643" v="2693" actId="21"/>
          <ac:picMkLst>
            <pc:docMk/>
            <pc:sldMk cId="2970739778" sldId="258"/>
            <ac:picMk id="4100" creationId="{78C0F279-1D68-F1AD-9A49-24A3B597BB6C}"/>
          </ac:picMkLst>
        </pc:picChg>
        <pc:picChg chg="add mod">
          <ac:chgData name="Mgr. W.J. Eijk" userId="dfb865c8-043e-4d55-8a03-44ddb60906e4" providerId="ADAL" clId="{4D7968E6-C5DF-4D52-8E25-CD7CC7C3F7A8}" dt="2023-10-30T15:48:30.912" v="958" actId="1076"/>
          <ac:picMkLst>
            <pc:docMk/>
            <pc:sldMk cId="2970739778" sldId="258"/>
            <ac:picMk id="4102" creationId="{7BC64277-C48F-3721-B5FB-6FD4D50F5D66}"/>
          </ac:picMkLst>
        </pc:picChg>
      </pc:sldChg>
      <pc:sldChg chg="addSp delSp modSp mod">
        <pc:chgData name="Mgr. W.J. Eijk" userId="dfb865c8-043e-4d55-8a03-44ddb60906e4" providerId="ADAL" clId="{4D7968E6-C5DF-4D52-8E25-CD7CC7C3F7A8}" dt="2023-10-30T16:07:20.232" v="1224" actId="1076"/>
        <pc:sldMkLst>
          <pc:docMk/>
          <pc:sldMk cId="2334785928" sldId="262"/>
        </pc:sldMkLst>
        <pc:spChg chg="del mod">
          <ac:chgData name="Mgr. W.J. Eijk" userId="dfb865c8-043e-4d55-8a03-44ddb60906e4" providerId="ADAL" clId="{4D7968E6-C5DF-4D52-8E25-CD7CC7C3F7A8}" dt="2023-10-30T15:59:38.484" v="1095" actId="21"/>
          <ac:spMkLst>
            <pc:docMk/>
            <pc:sldMk cId="2334785928" sldId="262"/>
            <ac:spMk id="2" creationId="{E110DA08-B76A-0DB8-B6BE-800474F5FF0D}"/>
          </ac:spMkLst>
        </pc:spChg>
        <pc:spChg chg="mod">
          <ac:chgData name="Mgr. W.J. Eijk" userId="dfb865c8-043e-4d55-8a03-44ddb60906e4" providerId="ADAL" clId="{4D7968E6-C5DF-4D52-8E25-CD7CC7C3F7A8}" dt="2023-10-30T16:06:02.506" v="1220" actId="20577"/>
          <ac:spMkLst>
            <pc:docMk/>
            <pc:sldMk cId="2334785928" sldId="262"/>
            <ac:spMk id="3" creationId="{3DED23C9-B5EC-45ED-6C5B-7A835004F092}"/>
          </ac:spMkLst>
        </pc:spChg>
        <pc:spChg chg="add del mod">
          <ac:chgData name="Mgr. W.J. Eijk" userId="dfb865c8-043e-4d55-8a03-44ddb60906e4" providerId="ADAL" clId="{4D7968E6-C5DF-4D52-8E25-CD7CC7C3F7A8}" dt="2023-10-30T16:06:42.959" v="1221" actId="21"/>
          <ac:spMkLst>
            <pc:docMk/>
            <pc:sldMk cId="2334785928" sldId="262"/>
            <ac:spMk id="7" creationId="{C3ED5C66-2B60-DA32-8742-82F63F9BC94D}"/>
          </ac:spMkLst>
        </pc:spChg>
        <pc:spChg chg="add del mod">
          <ac:chgData name="Mgr. W.J. Eijk" userId="dfb865c8-043e-4d55-8a03-44ddb60906e4" providerId="ADAL" clId="{4D7968E6-C5DF-4D52-8E25-CD7CC7C3F7A8}" dt="2023-10-30T16:00:44.291" v="1104" actId="767"/>
          <ac:spMkLst>
            <pc:docMk/>
            <pc:sldMk cId="2334785928" sldId="262"/>
            <ac:spMk id="8" creationId="{000E689F-4A57-08C2-4AAC-F23F626BEE7E}"/>
          </ac:spMkLst>
        </pc:spChg>
        <pc:spChg chg="add del mod">
          <ac:chgData name="Mgr. W.J. Eijk" userId="dfb865c8-043e-4d55-8a03-44ddb60906e4" providerId="ADAL" clId="{4D7968E6-C5DF-4D52-8E25-CD7CC7C3F7A8}" dt="2023-10-30T16:00:40.583" v="1103"/>
          <ac:spMkLst>
            <pc:docMk/>
            <pc:sldMk cId="2334785928" sldId="262"/>
            <ac:spMk id="9" creationId="{6724A230-1B74-C7BD-D4DD-06C59F8110FE}"/>
          </ac:spMkLst>
        </pc:spChg>
        <pc:spChg chg="add del mod">
          <ac:chgData name="Mgr. W.J. Eijk" userId="dfb865c8-043e-4d55-8a03-44ddb60906e4" providerId="ADAL" clId="{4D7968E6-C5DF-4D52-8E25-CD7CC7C3F7A8}" dt="2023-10-30T16:01:11.716" v="1109"/>
          <ac:spMkLst>
            <pc:docMk/>
            <pc:sldMk cId="2334785928" sldId="262"/>
            <ac:spMk id="11" creationId="{15A72B41-6B33-AF06-7158-4513ADD962C8}"/>
          </ac:spMkLst>
        </pc:spChg>
        <pc:spChg chg="add del mod">
          <ac:chgData name="Mgr. W.J. Eijk" userId="dfb865c8-043e-4d55-8a03-44ddb60906e4" providerId="ADAL" clId="{4D7968E6-C5DF-4D52-8E25-CD7CC7C3F7A8}" dt="2023-10-30T16:07:08.648" v="1223" actId="21"/>
          <ac:spMkLst>
            <pc:docMk/>
            <pc:sldMk cId="2334785928" sldId="262"/>
            <ac:spMk id="13" creationId="{B6203916-27BB-693F-6DCB-496B24CB9C37}"/>
          </ac:spMkLst>
        </pc:spChg>
        <pc:spChg chg="add mod">
          <ac:chgData name="Mgr. W.J. Eijk" userId="dfb865c8-043e-4d55-8a03-44ddb60906e4" providerId="ADAL" clId="{4D7968E6-C5DF-4D52-8E25-CD7CC7C3F7A8}" dt="2023-10-30T16:07:20.232" v="1224" actId="1076"/>
          <ac:spMkLst>
            <pc:docMk/>
            <pc:sldMk cId="2334785928" sldId="262"/>
            <ac:spMk id="15" creationId="{A93C4401-16C3-E97A-CC04-78654C907458}"/>
          </ac:spMkLst>
        </pc:spChg>
        <pc:picChg chg="add del mod">
          <ac:chgData name="Mgr. W.J. Eijk" userId="dfb865c8-043e-4d55-8a03-44ddb60906e4" providerId="ADAL" clId="{4D7968E6-C5DF-4D52-8E25-CD7CC7C3F7A8}" dt="2023-10-30T16:00:40.583" v="1103"/>
          <ac:picMkLst>
            <pc:docMk/>
            <pc:sldMk cId="2334785928" sldId="262"/>
            <ac:picMk id="10" creationId="{AFF34F89-95D0-DE75-D9B9-CEB90ADE1EF4}"/>
          </ac:picMkLst>
        </pc:picChg>
        <pc:picChg chg="add del mod">
          <ac:chgData name="Mgr. W.J. Eijk" userId="dfb865c8-043e-4d55-8a03-44ddb60906e4" providerId="ADAL" clId="{4D7968E6-C5DF-4D52-8E25-CD7CC7C3F7A8}" dt="2023-10-30T16:01:11.716" v="1109"/>
          <ac:picMkLst>
            <pc:docMk/>
            <pc:sldMk cId="2334785928" sldId="262"/>
            <ac:picMk id="12" creationId="{FDD16A3C-36C4-D4F5-6C4C-5EC96D2F43E0}"/>
          </ac:picMkLst>
        </pc:picChg>
        <pc:picChg chg="add mod">
          <ac:chgData name="Mgr. W.J. Eijk" userId="dfb865c8-043e-4d55-8a03-44ddb60906e4" providerId="ADAL" clId="{4D7968E6-C5DF-4D52-8E25-CD7CC7C3F7A8}" dt="2023-10-30T16:02:00.583" v="1116" actId="27636"/>
          <ac:picMkLst>
            <pc:docMk/>
            <pc:sldMk cId="2334785928" sldId="262"/>
            <ac:picMk id="14" creationId="{BC08C4E1-EFDC-CDE9-4DED-3253274CD1E8}"/>
          </ac:picMkLst>
        </pc:picChg>
        <pc:picChg chg="add mod">
          <ac:chgData name="Mgr. W.J. Eijk" userId="dfb865c8-043e-4d55-8a03-44ddb60906e4" providerId="ADAL" clId="{4D7968E6-C5DF-4D52-8E25-CD7CC7C3F7A8}" dt="2023-10-30T16:03:25.737" v="1124" actId="1076"/>
          <ac:picMkLst>
            <pc:docMk/>
            <pc:sldMk cId="2334785928" sldId="262"/>
            <ac:picMk id="16" creationId="{7B7DC27A-9FCF-A110-4801-50BE87489DF4}"/>
          </ac:picMkLst>
        </pc:picChg>
        <pc:picChg chg="add del mod">
          <ac:chgData name="Mgr. W.J. Eijk" userId="dfb865c8-043e-4d55-8a03-44ddb60906e4" providerId="ADAL" clId="{4D7968E6-C5DF-4D52-8E25-CD7CC7C3F7A8}" dt="2023-10-30T15:59:38.484" v="1095" actId="21"/>
          <ac:picMkLst>
            <pc:docMk/>
            <pc:sldMk cId="2334785928" sldId="262"/>
            <ac:picMk id="5122" creationId="{10A68AB8-1E8C-F963-D81D-E1FB80B6816E}"/>
          </ac:picMkLst>
        </pc:picChg>
      </pc:sldChg>
      <pc:sldChg chg="addSp delSp modSp mod">
        <pc:chgData name="Mgr. W.J. Eijk" userId="dfb865c8-043e-4d55-8a03-44ddb60906e4" providerId="ADAL" clId="{4D7968E6-C5DF-4D52-8E25-CD7CC7C3F7A8}" dt="2023-10-30T16:17:07.543" v="1416" actId="20577"/>
        <pc:sldMkLst>
          <pc:docMk/>
          <pc:sldMk cId="53588624" sldId="263"/>
        </pc:sldMkLst>
        <pc:spChg chg="mod">
          <ac:chgData name="Mgr. W.J. Eijk" userId="dfb865c8-043e-4d55-8a03-44ddb60906e4" providerId="ADAL" clId="{4D7968E6-C5DF-4D52-8E25-CD7CC7C3F7A8}" dt="2023-10-30T16:17:07.543" v="1416" actId="20577"/>
          <ac:spMkLst>
            <pc:docMk/>
            <pc:sldMk cId="53588624" sldId="263"/>
            <ac:spMk id="2" creationId="{947F2EA8-F8EE-1913-0E4D-19400456565B}"/>
          </ac:spMkLst>
        </pc:spChg>
        <pc:spChg chg="del mod">
          <ac:chgData name="Mgr. W.J. Eijk" userId="dfb865c8-043e-4d55-8a03-44ddb60906e4" providerId="ADAL" clId="{4D7968E6-C5DF-4D52-8E25-CD7CC7C3F7A8}" dt="2023-10-30T16:13:04.609" v="1307"/>
          <ac:spMkLst>
            <pc:docMk/>
            <pc:sldMk cId="53588624" sldId="263"/>
            <ac:spMk id="3" creationId="{882AAEC4-90E9-7323-97EC-49FB0ADF5CA6}"/>
          </ac:spMkLst>
        </pc:spChg>
        <pc:picChg chg="add mod">
          <ac:chgData name="Mgr. W.J. Eijk" userId="dfb865c8-043e-4d55-8a03-44ddb60906e4" providerId="ADAL" clId="{4D7968E6-C5DF-4D52-8E25-CD7CC7C3F7A8}" dt="2023-10-30T16:14:47.863" v="1400" actId="1076"/>
          <ac:picMkLst>
            <pc:docMk/>
            <pc:sldMk cId="53588624" sldId="263"/>
            <ac:picMk id="6146" creationId="{A452D027-6D36-8E9B-10A8-77FB2F93C48B}"/>
          </ac:picMkLst>
        </pc:picChg>
        <pc:picChg chg="add mod">
          <ac:chgData name="Mgr. W.J. Eijk" userId="dfb865c8-043e-4d55-8a03-44ddb60906e4" providerId="ADAL" clId="{4D7968E6-C5DF-4D52-8E25-CD7CC7C3F7A8}" dt="2023-10-30T16:14:54.936" v="1401" actId="1076"/>
          <ac:picMkLst>
            <pc:docMk/>
            <pc:sldMk cId="53588624" sldId="263"/>
            <ac:picMk id="6148" creationId="{78706D29-657B-40F5-6D50-647067A721FC}"/>
          </ac:picMkLst>
        </pc:picChg>
        <pc:picChg chg="add del mod">
          <ac:chgData name="Mgr. W.J. Eijk" userId="dfb865c8-043e-4d55-8a03-44ddb60906e4" providerId="ADAL" clId="{4D7968E6-C5DF-4D52-8E25-CD7CC7C3F7A8}" dt="2023-10-30T16:15:48.179" v="1409"/>
          <ac:picMkLst>
            <pc:docMk/>
            <pc:sldMk cId="53588624" sldId="263"/>
            <ac:picMk id="6150" creationId="{28BDFC0D-8F1D-1E1E-2850-4D960D520B10}"/>
          </ac:picMkLst>
        </pc:picChg>
        <pc:picChg chg="add mod">
          <ac:chgData name="Mgr. W.J. Eijk" userId="dfb865c8-043e-4d55-8a03-44ddb60906e4" providerId="ADAL" clId="{4D7968E6-C5DF-4D52-8E25-CD7CC7C3F7A8}" dt="2023-10-30T16:16:29.393" v="1413" actId="1076"/>
          <ac:picMkLst>
            <pc:docMk/>
            <pc:sldMk cId="53588624" sldId="263"/>
            <ac:picMk id="6152" creationId="{EE7B9117-1FFE-8669-94E8-B188E71EC0A3}"/>
          </ac:picMkLst>
        </pc:picChg>
      </pc:sldChg>
      <pc:sldChg chg="del">
        <pc:chgData name="Mgr. W.J. Eijk" userId="dfb865c8-043e-4d55-8a03-44ddb60906e4" providerId="ADAL" clId="{4D7968E6-C5DF-4D52-8E25-CD7CC7C3F7A8}" dt="2023-10-30T16:40:25.060" v="1807" actId="47"/>
        <pc:sldMkLst>
          <pc:docMk/>
          <pc:sldMk cId="1359419377" sldId="264"/>
        </pc:sldMkLst>
      </pc:sldChg>
      <pc:sldChg chg="del">
        <pc:chgData name="Mgr. W.J. Eijk" userId="dfb865c8-043e-4d55-8a03-44ddb60906e4" providerId="ADAL" clId="{4D7968E6-C5DF-4D52-8E25-CD7CC7C3F7A8}" dt="2023-10-30T16:40:19.607" v="1806" actId="47"/>
        <pc:sldMkLst>
          <pc:docMk/>
          <pc:sldMk cId="338487097" sldId="265"/>
        </pc:sldMkLst>
      </pc:sldChg>
      <pc:sldChg chg="del">
        <pc:chgData name="Mgr. W.J. Eijk" userId="dfb865c8-043e-4d55-8a03-44ddb60906e4" providerId="ADAL" clId="{4D7968E6-C5DF-4D52-8E25-CD7CC7C3F7A8}" dt="2023-10-30T16:39:55.114" v="1789" actId="47"/>
        <pc:sldMkLst>
          <pc:docMk/>
          <pc:sldMk cId="3197208051" sldId="266"/>
        </pc:sldMkLst>
      </pc:sldChg>
      <pc:sldChg chg="del">
        <pc:chgData name="Mgr. W.J. Eijk" userId="dfb865c8-043e-4d55-8a03-44ddb60906e4" providerId="ADAL" clId="{4D7968E6-C5DF-4D52-8E25-CD7CC7C3F7A8}" dt="2023-10-30T16:40:03.481" v="1794" actId="47"/>
        <pc:sldMkLst>
          <pc:docMk/>
          <pc:sldMk cId="797109139" sldId="267"/>
        </pc:sldMkLst>
      </pc:sldChg>
      <pc:sldChg chg="del">
        <pc:chgData name="Mgr. W.J. Eijk" userId="dfb865c8-043e-4d55-8a03-44ddb60906e4" providerId="ADAL" clId="{4D7968E6-C5DF-4D52-8E25-CD7CC7C3F7A8}" dt="2023-10-30T16:40:08.799" v="1799" actId="47"/>
        <pc:sldMkLst>
          <pc:docMk/>
          <pc:sldMk cId="1962798292" sldId="268"/>
        </pc:sldMkLst>
      </pc:sldChg>
      <pc:sldChg chg="del">
        <pc:chgData name="Mgr. W.J. Eijk" userId="dfb865c8-043e-4d55-8a03-44ddb60906e4" providerId="ADAL" clId="{4D7968E6-C5DF-4D52-8E25-CD7CC7C3F7A8}" dt="2023-10-30T16:40:04.475" v="1795" actId="47"/>
        <pc:sldMkLst>
          <pc:docMk/>
          <pc:sldMk cId="4034462061" sldId="269"/>
        </pc:sldMkLst>
      </pc:sldChg>
      <pc:sldChg chg="del">
        <pc:chgData name="Mgr. W.J. Eijk" userId="dfb865c8-043e-4d55-8a03-44ddb60906e4" providerId="ADAL" clId="{4D7968E6-C5DF-4D52-8E25-CD7CC7C3F7A8}" dt="2023-10-30T16:39:57.557" v="1791" actId="47"/>
        <pc:sldMkLst>
          <pc:docMk/>
          <pc:sldMk cId="3755774253" sldId="270"/>
        </pc:sldMkLst>
      </pc:sldChg>
      <pc:sldChg chg="del">
        <pc:chgData name="Mgr. W.J. Eijk" userId="dfb865c8-043e-4d55-8a03-44ddb60906e4" providerId="ADAL" clId="{4D7968E6-C5DF-4D52-8E25-CD7CC7C3F7A8}" dt="2023-10-30T16:40:00.575" v="1792" actId="47"/>
        <pc:sldMkLst>
          <pc:docMk/>
          <pc:sldMk cId="3869490054" sldId="271"/>
        </pc:sldMkLst>
      </pc:sldChg>
      <pc:sldChg chg="del">
        <pc:chgData name="Mgr. W.J. Eijk" userId="dfb865c8-043e-4d55-8a03-44ddb60906e4" providerId="ADAL" clId="{4D7968E6-C5DF-4D52-8E25-CD7CC7C3F7A8}" dt="2023-10-30T16:40:02.255" v="1793" actId="47"/>
        <pc:sldMkLst>
          <pc:docMk/>
          <pc:sldMk cId="2632041314" sldId="272"/>
        </pc:sldMkLst>
      </pc:sldChg>
      <pc:sldChg chg="del">
        <pc:chgData name="Mgr. W.J. Eijk" userId="dfb865c8-043e-4d55-8a03-44ddb60906e4" providerId="ADAL" clId="{4D7968E6-C5DF-4D52-8E25-CD7CC7C3F7A8}" dt="2023-10-30T13:56:57.477" v="72" actId="47"/>
        <pc:sldMkLst>
          <pc:docMk/>
          <pc:sldMk cId="4191842236" sldId="273"/>
        </pc:sldMkLst>
      </pc:sldChg>
      <pc:sldChg chg="del">
        <pc:chgData name="Mgr. W.J. Eijk" userId="dfb865c8-043e-4d55-8a03-44ddb60906e4" providerId="ADAL" clId="{4D7968E6-C5DF-4D52-8E25-CD7CC7C3F7A8}" dt="2023-10-30T16:40:05.376" v="1796" actId="47"/>
        <pc:sldMkLst>
          <pc:docMk/>
          <pc:sldMk cId="2247845019" sldId="274"/>
        </pc:sldMkLst>
      </pc:sldChg>
      <pc:sldChg chg="del">
        <pc:chgData name="Mgr. W.J. Eijk" userId="dfb865c8-043e-4d55-8a03-44ddb60906e4" providerId="ADAL" clId="{4D7968E6-C5DF-4D52-8E25-CD7CC7C3F7A8}" dt="2023-10-30T16:40:06.449" v="1797" actId="47"/>
        <pc:sldMkLst>
          <pc:docMk/>
          <pc:sldMk cId="4194255986" sldId="275"/>
        </pc:sldMkLst>
      </pc:sldChg>
      <pc:sldChg chg="del">
        <pc:chgData name="Mgr. W.J. Eijk" userId="dfb865c8-043e-4d55-8a03-44ddb60906e4" providerId="ADAL" clId="{4D7968E6-C5DF-4D52-8E25-CD7CC7C3F7A8}" dt="2023-10-30T16:40:07.707" v="1798" actId="47"/>
        <pc:sldMkLst>
          <pc:docMk/>
          <pc:sldMk cId="2114195610" sldId="277"/>
        </pc:sldMkLst>
      </pc:sldChg>
      <pc:sldChg chg="del">
        <pc:chgData name="Mgr. W.J. Eijk" userId="dfb865c8-043e-4d55-8a03-44ddb60906e4" providerId="ADAL" clId="{4D7968E6-C5DF-4D52-8E25-CD7CC7C3F7A8}" dt="2023-10-30T16:40:11.075" v="1801" actId="47"/>
        <pc:sldMkLst>
          <pc:docMk/>
          <pc:sldMk cId="2605551439" sldId="278"/>
        </pc:sldMkLst>
      </pc:sldChg>
      <pc:sldChg chg="del">
        <pc:chgData name="Mgr. W.J. Eijk" userId="dfb865c8-043e-4d55-8a03-44ddb60906e4" providerId="ADAL" clId="{4D7968E6-C5DF-4D52-8E25-CD7CC7C3F7A8}" dt="2023-10-30T16:40:12.411" v="1802" actId="47"/>
        <pc:sldMkLst>
          <pc:docMk/>
          <pc:sldMk cId="1827648679" sldId="279"/>
        </pc:sldMkLst>
      </pc:sldChg>
      <pc:sldChg chg="del">
        <pc:chgData name="Mgr. W.J. Eijk" userId="dfb865c8-043e-4d55-8a03-44ddb60906e4" providerId="ADAL" clId="{4D7968E6-C5DF-4D52-8E25-CD7CC7C3F7A8}" dt="2023-10-30T16:40:14.911" v="1804" actId="47"/>
        <pc:sldMkLst>
          <pc:docMk/>
          <pc:sldMk cId="1197646889" sldId="280"/>
        </pc:sldMkLst>
      </pc:sldChg>
      <pc:sldChg chg="del">
        <pc:chgData name="Mgr. W.J. Eijk" userId="dfb865c8-043e-4d55-8a03-44ddb60906e4" providerId="ADAL" clId="{4D7968E6-C5DF-4D52-8E25-CD7CC7C3F7A8}" dt="2023-10-30T16:40:13.729" v="1803" actId="47"/>
        <pc:sldMkLst>
          <pc:docMk/>
          <pc:sldMk cId="3265043424" sldId="281"/>
        </pc:sldMkLst>
      </pc:sldChg>
      <pc:sldChg chg="del">
        <pc:chgData name="Mgr. W.J. Eijk" userId="dfb865c8-043e-4d55-8a03-44ddb60906e4" providerId="ADAL" clId="{4D7968E6-C5DF-4D52-8E25-CD7CC7C3F7A8}" dt="2023-10-30T16:40:16.536" v="1805" actId="47"/>
        <pc:sldMkLst>
          <pc:docMk/>
          <pc:sldMk cId="3402873942" sldId="282"/>
        </pc:sldMkLst>
      </pc:sldChg>
      <pc:sldChg chg="del">
        <pc:chgData name="Mgr. W.J. Eijk" userId="dfb865c8-043e-4d55-8a03-44ddb60906e4" providerId="ADAL" clId="{4D7968E6-C5DF-4D52-8E25-CD7CC7C3F7A8}" dt="2023-10-30T16:39:52.685" v="1788" actId="47"/>
        <pc:sldMkLst>
          <pc:docMk/>
          <pc:sldMk cId="1694036474" sldId="283"/>
        </pc:sldMkLst>
      </pc:sldChg>
      <pc:sldChg chg="del">
        <pc:chgData name="Mgr. W.J. Eijk" userId="dfb865c8-043e-4d55-8a03-44ddb60906e4" providerId="ADAL" clId="{4D7968E6-C5DF-4D52-8E25-CD7CC7C3F7A8}" dt="2023-10-30T16:39:51.277" v="1787" actId="47"/>
        <pc:sldMkLst>
          <pc:docMk/>
          <pc:sldMk cId="1058778907" sldId="288"/>
        </pc:sldMkLst>
      </pc:sldChg>
      <pc:sldChg chg="del">
        <pc:chgData name="Mgr. W.J. Eijk" userId="dfb865c8-043e-4d55-8a03-44ddb60906e4" providerId="ADAL" clId="{4D7968E6-C5DF-4D52-8E25-CD7CC7C3F7A8}" dt="2023-10-30T16:39:56.480" v="1790" actId="47"/>
        <pc:sldMkLst>
          <pc:docMk/>
          <pc:sldMk cId="2356278831" sldId="290"/>
        </pc:sldMkLst>
      </pc:sldChg>
      <pc:sldChg chg="del">
        <pc:chgData name="Mgr. W.J. Eijk" userId="dfb865c8-043e-4d55-8a03-44ddb60906e4" providerId="ADAL" clId="{4D7968E6-C5DF-4D52-8E25-CD7CC7C3F7A8}" dt="2023-10-30T16:40:09.902" v="1800" actId="47"/>
        <pc:sldMkLst>
          <pc:docMk/>
          <pc:sldMk cId="1890701600" sldId="291"/>
        </pc:sldMkLst>
      </pc:sldChg>
      <pc:sldChg chg="addSp delSp modSp new mod">
        <pc:chgData name="Mgr. W.J. Eijk" userId="dfb865c8-043e-4d55-8a03-44ddb60906e4" providerId="ADAL" clId="{4D7968E6-C5DF-4D52-8E25-CD7CC7C3F7A8}" dt="2023-10-30T14:27:11.358" v="100" actId="113"/>
        <pc:sldMkLst>
          <pc:docMk/>
          <pc:sldMk cId="268218327" sldId="292"/>
        </pc:sldMkLst>
        <pc:spChg chg="del mod">
          <ac:chgData name="Mgr. W.J. Eijk" userId="dfb865c8-043e-4d55-8a03-44ddb60906e4" providerId="ADAL" clId="{4D7968E6-C5DF-4D52-8E25-CD7CC7C3F7A8}" dt="2023-10-30T14:24:26.432" v="94" actId="21"/>
          <ac:spMkLst>
            <pc:docMk/>
            <pc:sldMk cId="268218327" sldId="292"/>
            <ac:spMk id="2" creationId="{C9E99D46-C910-6401-8C7F-3F3B775A23FA}"/>
          </ac:spMkLst>
        </pc:spChg>
        <pc:spChg chg="add mod">
          <ac:chgData name="Mgr. W.J. Eijk" userId="dfb865c8-043e-4d55-8a03-44ddb60906e4" providerId="ADAL" clId="{4D7968E6-C5DF-4D52-8E25-CD7CC7C3F7A8}" dt="2023-10-30T14:27:11.358" v="100" actId="113"/>
          <ac:spMkLst>
            <pc:docMk/>
            <pc:sldMk cId="268218327" sldId="292"/>
            <ac:spMk id="7" creationId="{EDC47877-E27B-97A6-3C30-AEE8F57C37D3}"/>
          </ac:spMkLst>
        </pc:spChg>
        <pc:picChg chg="add">
          <ac:chgData name="Mgr. W.J. Eijk" userId="dfb865c8-043e-4d55-8a03-44ddb60906e4" providerId="ADAL" clId="{4D7968E6-C5DF-4D52-8E25-CD7CC7C3F7A8}" dt="2023-10-30T14:24:00.949" v="93"/>
          <ac:picMkLst>
            <pc:docMk/>
            <pc:sldMk cId="268218327" sldId="292"/>
            <ac:picMk id="1026" creationId="{1AC507E5-4890-2B49-BFE8-F778336F2447}"/>
          </ac:picMkLst>
        </pc:picChg>
      </pc:sldChg>
      <pc:sldChg chg="new del">
        <pc:chgData name="Mgr. W.J. Eijk" userId="dfb865c8-043e-4d55-8a03-44ddb60906e4" providerId="ADAL" clId="{4D7968E6-C5DF-4D52-8E25-CD7CC7C3F7A8}" dt="2023-10-30T13:56:25.941" v="70" actId="680"/>
        <pc:sldMkLst>
          <pc:docMk/>
          <pc:sldMk cId="2983563808" sldId="292"/>
        </pc:sldMkLst>
      </pc:sldChg>
      <pc:sldChg chg="addSp modSp new mod">
        <pc:chgData name="Mgr. W.J. Eijk" userId="dfb865c8-043e-4d55-8a03-44ddb60906e4" providerId="ADAL" clId="{4D7968E6-C5DF-4D52-8E25-CD7CC7C3F7A8}" dt="2023-10-30T14:36:25.805" v="131" actId="207"/>
        <pc:sldMkLst>
          <pc:docMk/>
          <pc:sldMk cId="740436217" sldId="293"/>
        </pc:sldMkLst>
        <pc:spChg chg="mod">
          <ac:chgData name="Mgr. W.J. Eijk" userId="dfb865c8-043e-4d55-8a03-44ddb60906e4" providerId="ADAL" clId="{4D7968E6-C5DF-4D52-8E25-CD7CC7C3F7A8}" dt="2023-10-30T14:36:25.805" v="131" actId="207"/>
          <ac:spMkLst>
            <pc:docMk/>
            <pc:sldMk cId="740436217" sldId="293"/>
            <ac:spMk id="2" creationId="{D34FFD8A-ACFD-DF6B-F30F-6CCCF32339CB}"/>
          </ac:spMkLst>
        </pc:spChg>
        <pc:picChg chg="add mod">
          <ac:chgData name="Mgr. W.J. Eijk" userId="dfb865c8-043e-4d55-8a03-44ddb60906e4" providerId="ADAL" clId="{4D7968E6-C5DF-4D52-8E25-CD7CC7C3F7A8}" dt="2023-10-30T14:35:31.748" v="103" actId="1076"/>
          <ac:picMkLst>
            <pc:docMk/>
            <pc:sldMk cId="740436217" sldId="293"/>
            <ac:picMk id="2050" creationId="{2A133A29-99B7-281B-CFB9-6D4111CA2375}"/>
          </ac:picMkLst>
        </pc:picChg>
      </pc:sldChg>
      <pc:sldChg chg="addSp delSp modSp new mod">
        <pc:chgData name="Mgr. W.J. Eijk" userId="dfb865c8-043e-4d55-8a03-44ddb60906e4" providerId="ADAL" clId="{4D7968E6-C5DF-4D52-8E25-CD7CC7C3F7A8}" dt="2023-11-09T10:19:32.701" v="2820" actId="1076"/>
        <pc:sldMkLst>
          <pc:docMk/>
          <pc:sldMk cId="4210677269" sldId="294"/>
        </pc:sldMkLst>
        <pc:spChg chg="del mod">
          <ac:chgData name="Mgr. W.J. Eijk" userId="dfb865c8-043e-4d55-8a03-44ddb60906e4" providerId="ADAL" clId="{4D7968E6-C5DF-4D52-8E25-CD7CC7C3F7A8}" dt="2023-11-04T10:38:30.581" v="1810" actId="21"/>
          <ac:spMkLst>
            <pc:docMk/>
            <pc:sldMk cId="4210677269" sldId="294"/>
            <ac:spMk id="2" creationId="{AF3CE0AA-D8A2-DEF4-897E-962320BE87A3}"/>
          </ac:spMkLst>
        </pc:spChg>
        <pc:spChg chg="add del">
          <ac:chgData name="Mgr. W.J. Eijk" userId="dfb865c8-043e-4d55-8a03-44ddb60906e4" providerId="ADAL" clId="{4D7968E6-C5DF-4D52-8E25-CD7CC7C3F7A8}" dt="2023-10-30T14:53:16.949" v="135"/>
          <ac:spMkLst>
            <pc:docMk/>
            <pc:sldMk cId="4210677269" sldId="294"/>
            <ac:spMk id="3" creationId="{74D8051F-7102-A8F5-02C2-9BA3BB53C95E}"/>
          </ac:spMkLst>
        </pc:spChg>
        <pc:spChg chg="mod">
          <ac:chgData name="Mgr. W.J. Eijk" userId="dfb865c8-043e-4d55-8a03-44ddb60906e4" providerId="ADAL" clId="{4D7968E6-C5DF-4D52-8E25-CD7CC7C3F7A8}" dt="2023-10-30T15:04:39.774" v="264" actId="207"/>
          <ac:spMkLst>
            <pc:docMk/>
            <pc:sldMk cId="4210677269" sldId="294"/>
            <ac:spMk id="5" creationId="{E03FF71C-5EDF-4D5A-DD12-DB21FBE1FABD}"/>
          </ac:spMkLst>
        </pc:spChg>
        <pc:spChg chg="add del mod">
          <ac:chgData name="Mgr. W.J. Eijk" userId="dfb865c8-043e-4d55-8a03-44ddb60906e4" providerId="ADAL" clId="{4D7968E6-C5DF-4D52-8E25-CD7CC7C3F7A8}" dt="2023-11-04T11:02:32.198" v="1837" actId="21"/>
          <ac:spMkLst>
            <pc:docMk/>
            <pc:sldMk cId="4210677269" sldId="294"/>
            <ac:spMk id="9" creationId="{F953C7E4-000B-DFDA-6E84-75D891F53A71}"/>
          </ac:spMkLst>
        </pc:spChg>
        <pc:spChg chg="add del mod">
          <ac:chgData name="Mgr. W.J. Eijk" userId="dfb865c8-043e-4d55-8a03-44ddb60906e4" providerId="ADAL" clId="{4D7968E6-C5DF-4D52-8E25-CD7CC7C3F7A8}" dt="2023-10-30T15:01:20.600" v="246" actId="478"/>
          <ac:spMkLst>
            <pc:docMk/>
            <pc:sldMk cId="4210677269" sldId="294"/>
            <ac:spMk id="11" creationId="{A39BA2B1-AE9C-DB3E-6E00-CB376FCFD2F9}"/>
          </ac:spMkLst>
        </pc:spChg>
        <pc:graphicFrameChg chg="add del mod">
          <ac:chgData name="Mgr. W.J. Eijk" userId="dfb865c8-043e-4d55-8a03-44ddb60906e4" providerId="ADAL" clId="{4D7968E6-C5DF-4D52-8E25-CD7CC7C3F7A8}" dt="2023-10-30T14:52:30.722" v="134"/>
          <ac:graphicFrameMkLst>
            <pc:docMk/>
            <pc:sldMk cId="4210677269" sldId="294"/>
            <ac:graphicFrameMk id="7" creationId="{DE63F37A-DC5D-FCDA-5402-2BD4C449F7C7}"/>
          </ac:graphicFrameMkLst>
        </pc:graphicFrameChg>
        <pc:graphicFrameChg chg="add del mod modGraphic">
          <ac:chgData name="Mgr. W.J. Eijk" userId="dfb865c8-043e-4d55-8a03-44ddb60906e4" providerId="ADAL" clId="{4D7968E6-C5DF-4D52-8E25-CD7CC7C3F7A8}" dt="2023-11-09T10:19:32.701" v="2820" actId="1076"/>
          <ac:graphicFrameMkLst>
            <pc:docMk/>
            <pc:sldMk cId="4210677269" sldId="294"/>
            <ac:graphicFrameMk id="8" creationId="{C4CB2D65-58E4-D8BD-36C7-2D3323C4C966}"/>
          </ac:graphicFrameMkLst>
        </pc:graphicFrameChg>
      </pc:sldChg>
      <pc:sldChg chg="addSp delSp modSp new mod setBg">
        <pc:chgData name="Mgr. W.J. Eijk" userId="dfb865c8-043e-4d55-8a03-44ddb60906e4" providerId="ADAL" clId="{4D7968E6-C5DF-4D52-8E25-CD7CC7C3F7A8}" dt="2023-11-09T10:11:49.952" v="2806" actId="20577"/>
        <pc:sldMkLst>
          <pc:docMk/>
          <pc:sldMk cId="32442916" sldId="295"/>
        </pc:sldMkLst>
        <pc:spChg chg="mod">
          <ac:chgData name="Mgr. W.J. Eijk" userId="dfb865c8-043e-4d55-8a03-44ddb60906e4" providerId="ADAL" clId="{4D7968E6-C5DF-4D52-8E25-CD7CC7C3F7A8}" dt="2023-11-09T10:10:08.485" v="2788" actId="313"/>
          <ac:spMkLst>
            <pc:docMk/>
            <pc:sldMk cId="32442916" sldId="295"/>
            <ac:spMk id="2" creationId="{F092EC9E-2066-5569-C45B-D25D8434F8CD}"/>
          </ac:spMkLst>
        </pc:spChg>
        <pc:spChg chg="add mod">
          <ac:chgData name="Mgr. W.J. Eijk" userId="dfb865c8-043e-4d55-8a03-44ddb60906e4" providerId="ADAL" clId="{4D7968E6-C5DF-4D52-8E25-CD7CC7C3F7A8}" dt="2023-11-09T10:11:49.952" v="2806" actId="20577"/>
          <ac:spMkLst>
            <pc:docMk/>
            <pc:sldMk cId="32442916" sldId="295"/>
            <ac:spMk id="3" creationId="{172BCA94-1F88-5FF1-F7C0-135373C29C64}"/>
          </ac:spMkLst>
        </pc:spChg>
        <pc:spChg chg="del mod">
          <ac:chgData name="Mgr. W.J. Eijk" userId="dfb865c8-043e-4d55-8a03-44ddb60906e4" providerId="ADAL" clId="{4D7968E6-C5DF-4D52-8E25-CD7CC7C3F7A8}" dt="2023-10-30T15:19:58.631" v="283" actId="21"/>
          <ac:spMkLst>
            <pc:docMk/>
            <pc:sldMk cId="32442916" sldId="295"/>
            <ac:spMk id="3" creationId="{E2F42AAB-F288-F4EA-6B88-97C1EF7D0BE6}"/>
          </ac:spMkLst>
        </pc:spChg>
        <pc:graphicFrameChg chg="add mod modGraphic">
          <ac:chgData name="Mgr. W.J. Eijk" userId="dfb865c8-043e-4d55-8a03-44ddb60906e4" providerId="ADAL" clId="{4D7968E6-C5DF-4D52-8E25-CD7CC7C3F7A8}" dt="2023-10-30T15:23:05.208" v="304" actId="1076"/>
          <ac:graphicFrameMkLst>
            <pc:docMk/>
            <pc:sldMk cId="32442916" sldId="295"/>
            <ac:graphicFrameMk id="7" creationId="{A1257971-8929-41CA-2497-F4CE93F07D15}"/>
          </ac:graphicFrameMkLst>
        </pc:graphicFrameChg>
        <pc:graphicFrameChg chg="add mod modGraphic">
          <ac:chgData name="Mgr. W.J. Eijk" userId="dfb865c8-043e-4d55-8a03-44ddb60906e4" providerId="ADAL" clId="{4D7968E6-C5DF-4D52-8E25-CD7CC7C3F7A8}" dt="2023-11-09T10:10:21.407" v="2789" actId="1076"/>
          <ac:graphicFrameMkLst>
            <pc:docMk/>
            <pc:sldMk cId="32442916" sldId="295"/>
            <ac:graphicFrameMk id="8" creationId="{BC2B8D16-5C44-AD0B-44FD-A732EA88DB80}"/>
          </ac:graphicFrameMkLst>
        </pc:graphicFrameChg>
      </pc:sldChg>
      <pc:sldChg chg="addSp modSp new mod">
        <pc:chgData name="Mgr. W.J. Eijk" userId="dfb865c8-043e-4d55-8a03-44ddb60906e4" providerId="ADAL" clId="{4D7968E6-C5DF-4D52-8E25-CD7CC7C3F7A8}" dt="2023-11-08T13:30:49.380" v="2583" actId="1076"/>
        <pc:sldMkLst>
          <pc:docMk/>
          <pc:sldMk cId="1853734492" sldId="296"/>
        </pc:sldMkLst>
        <pc:spChg chg="mod">
          <ac:chgData name="Mgr. W.J. Eijk" userId="dfb865c8-043e-4d55-8a03-44ddb60906e4" providerId="ADAL" clId="{4D7968E6-C5DF-4D52-8E25-CD7CC7C3F7A8}" dt="2023-11-08T13:30:49.380" v="2583" actId="1076"/>
          <ac:spMkLst>
            <pc:docMk/>
            <pc:sldMk cId="1853734492" sldId="296"/>
            <ac:spMk id="2" creationId="{A4C60B4C-539B-51E4-B51B-7B725D269738}"/>
          </ac:spMkLst>
        </pc:spChg>
        <pc:spChg chg="mod">
          <ac:chgData name="Mgr. W.J. Eijk" userId="dfb865c8-043e-4d55-8a03-44ddb60906e4" providerId="ADAL" clId="{4D7968E6-C5DF-4D52-8E25-CD7CC7C3F7A8}" dt="2023-11-08T13:30:34.364" v="2582" actId="1076"/>
          <ac:spMkLst>
            <pc:docMk/>
            <pc:sldMk cId="1853734492" sldId="296"/>
            <ac:spMk id="3" creationId="{38849BA5-4818-8FA5-03D4-3681804F84A5}"/>
          </ac:spMkLst>
        </pc:spChg>
        <pc:picChg chg="add mod">
          <ac:chgData name="Mgr. W.J. Eijk" userId="dfb865c8-043e-4d55-8a03-44ddb60906e4" providerId="ADAL" clId="{4D7968E6-C5DF-4D52-8E25-CD7CC7C3F7A8}" dt="2023-10-30T16:26:57.225" v="1785" actId="1076"/>
          <ac:picMkLst>
            <pc:docMk/>
            <pc:sldMk cId="1853734492" sldId="296"/>
            <ac:picMk id="7170" creationId="{417E9C6C-4F10-F3D7-4E39-A97498A91290}"/>
          </ac:picMkLst>
        </pc:picChg>
      </pc:sldChg>
      <pc:sldChg chg="modSp new mod">
        <pc:chgData name="Mgr. W.J. Eijk" userId="dfb865c8-043e-4d55-8a03-44ddb60906e4" providerId="ADAL" clId="{4D7968E6-C5DF-4D52-8E25-CD7CC7C3F7A8}" dt="2023-11-08T13:32:13.280" v="2585" actId="113"/>
        <pc:sldMkLst>
          <pc:docMk/>
          <pc:sldMk cId="564237646" sldId="297"/>
        </pc:sldMkLst>
        <pc:spChg chg="mod">
          <ac:chgData name="Mgr. W.J. Eijk" userId="dfb865c8-043e-4d55-8a03-44ddb60906e4" providerId="ADAL" clId="{4D7968E6-C5DF-4D52-8E25-CD7CC7C3F7A8}" dt="2023-11-08T11:02:23.411" v="2332" actId="207"/>
          <ac:spMkLst>
            <pc:docMk/>
            <pc:sldMk cId="564237646" sldId="297"/>
            <ac:spMk id="2" creationId="{9470D77F-AB76-4E90-8733-253D128714DA}"/>
          </ac:spMkLst>
        </pc:spChg>
        <pc:spChg chg="mod">
          <ac:chgData name="Mgr. W.J. Eijk" userId="dfb865c8-043e-4d55-8a03-44ddb60906e4" providerId="ADAL" clId="{4D7968E6-C5DF-4D52-8E25-CD7CC7C3F7A8}" dt="2023-11-08T13:32:13.280" v="2585" actId="113"/>
          <ac:spMkLst>
            <pc:docMk/>
            <pc:sldMk cId="564237646" sldId="297"/>
            <ac:spMk id="3" creationId="{40C66C92-253B-F113-75BC-9E28FC738234}"/>
          </ac:spMkLst>
        </pc:spChg>
      </pc:sldChg>
      <pc:sldChg chg="addSp delSp modSp new del mod">
        <pc:chgData name="Mgr. W.J. Eijk" userId="dfb865c8-043e-4d55-8a03-44ddb60906e4" providerId="ADAL" clId="{4D7968E6-C5DF-4D52-8E25-CD7CC7C3F7A8}" dt="2023-11-08T13:28:32.852" v="2510" actId="2696"/>
        <pc:sldMkLst>
          <pc:docMk/>
          <pc:sldMk cId="2125729336" sldId="298"/>
        </pc:sldMkLst>
        <pc:spChg chg="mod">
          <ac:chgData name="Mgr. W.J. Eijk" userId="dfb865c8-043e-4d55-8a03-44ddb60906e4" providerId="ADAL" clId="{4D7968E6-C5DF-4D52-8E25-CD7CC7C3F7A8}" dt="2023-11-08T13:26:17.045" v="2445" actId="1076"/>
          <ac:spMkLst>
            <pc:docMk/>
            <pc:sldMk cId="2125729336" sldId="298"/>
            <ac:spMk id="2" creationId="{ED9119DD-F9C7-6E22-EF61-3D9F6C7F5D2E}"/>
          </ac:spMkLst>
        </pc:spChg>
        <pc:spChg chg="mod">
          <ac:chgData name="Mgr. W.J. Eijk" userId="dfb865c8-043e-4d55-8a03-44ddb60906e4" providerId="ADAL" clId="{4D7968E6-C5DF-4D52-8E25-CD7CC7C3F7A8}" dt="2023-11-08T13:28:12.432" v="2509" actId="20577"/>
          <ac:spMkLst>
            <pc:docMk/>
            <pc:sldMk cId="2125729336" sldId="298"/>
            <ac:spMk id="3" creationId="{E8046A2E-473C-AC42-472D-E4DFD43A140E}"/>
          </ac:spMkLst>
        </pc:spChg>
        <pc:picChg chg="add del mod">
          <ac:chgData name="Mgr. W.J. Eijk" userId="dfb865c8-043e-4d55-8a03-44ddb60906e4" providerId="ADAL" clId="{4D7968E6-C5DF-4D52-8E25-CD7CC7C3F7A8}" dt="2023-11-08T13:22:47.731" v="2434"/>
          <ac:picMkLst>
            <pc:docMk/>
            <pc:sldMk cId="2125729336" sldId="298"/>
            <ac:picMk id="1026" creationId="{93BBF32B-00A5-0F2A-596D-4308E31EFA43}"/>
          </ac:picMkLst>
        </pc:picChg>
        <pc:picChg chg="add mod">
          <ac:chgData name="Mgr. W.J. Eijk" userId="dfb865c8-043e-4d55-8a03-44ddb60906e4" providerId="ADAL" clId="{4D7968E6-C5DF-4D52-8E25-CD7CC7C3F7A8}" dt="2023-11-08T13:23:26.932" v="2440" actId="1076"/>
          <ac:picMkLst>
            <pc:docMk/>
            <pc:sldMk cId="2125729336" sldId="298"/>
            <ac:picMk id="1028" creationId="{D2378F47-4931-44A8-8631-F1C808491765}"/>
          </ac:picMkLst>
        </pc:picChg>
        <pc:picChg chg="add mod">
          <ac:chgData name="Mgr. W.J. Eijk" userId="dfb865c8-043e-4d55-8a03-44ddb60906e4" providerId="ADAL" clId="{4D7968E6-C5DF-4D52-8E25-CD7CC7C3F7A8}" dt="2023-11-08T13:26:44.293" v="2473" actId="1076"/>
          <ac:picMkLst>
            <pc:docMk/>
            <pc:sldMk cId="2125729336" sldId="298"/>
            <ac:picMk id="1030" creationId="{A8182426-39E5-AA5A-A22F-373107A643FE}"/>
          </ac:picMkLst>
        </pc:picChg>
      </pc:sldChg>
      <pc:sldChg chg="add">
        <pc:chgData name="Mgr. W.J. Eijk" userId="dfb865c8-043e-4d55-8a03-44ddb60906e4" providerId="ADAL" clId="{4D7968E6-C5DF-4D52-8E25-CD7CC7C3F7A8}" dt="2023-11-08T13:28:40.136" v="2511"/>
        <pc:sldMkLst>
          <pc:docMk/>
          <pc:sldMk cId="3007269810" sldId="29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pPr rtl="0"/>
            <a:fld id="{13D1EB94-C596-460A-A01F-EAFE31419659}" type="datetime1">
              <a:rPr lang="nl-NL" smtClean="0"/>
              <a:t>6-11-2023</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pPr rtl="0"/>
            <a:fld id="{04360E59-1627-4404-ACC5-51C744AB0F27}" type="slidenum">
              <a:rPr lang="nl-NL" smtClean="0"/>
              <a:t>‹nr.›</a:t>
            </a:fld>
            <a:endParaRPr lang="nl-NL"/>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solidFill>
                  <a:schemeClr val="tx1"/>
                </a:solidFill>
              </a:defRPr>
            </a:lvl1pPr>
          </a:lstStyle>
          <a:p>
            <a:pPr rtl="0"/>
            <a:endParaRPr lang="nl-NL" noProof="0"/>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solidFill>
                  <a:schemeClr val="tx1"/>
                </a:solidFill>
              </a:defRPr>
            </a:lvl1pPr>
          </a:lstStyle>
          <a:p>
            <a:fld id="{CD6E14FE-23D0-4BD6-91D7-5D86BF347CBB}" type="datetime1">
              <a:rPr lang="nl-NL" smtClean="0"/>
              <a:t>6-11-2023</a:t>
            </a:fld>
            <a:endParaRPr lang="nl-NL"/>
          </a:p>
        </p:txBody>
      </p:sp>
      <p:sp>
        <p:nvSpPr>
          <p:cNvPr id="4" name="Tijdelijke aanduiding voor dia-afbeelding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solidFill>
                  <a:schemeClr val="tx1"/>
                </a:solidFill>
              </a:defRPr>
            </a:lvl1pPr>
          </a:lstStyle>
          <a:p>
            <a:pPr rtl="0"/>
            <a:endParaRPr lang="nl-NL" noProof="0"/>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solidFill>
                  <a:schemeClr val="tx1"/>
                </a:solidFill>
              </a:defRPr>
            </a:lvl1pPr>
          </a:lstStyle>
          <a:p>
            <a:fld id="{7D525CCD-01E8-45C0-9403-7630E9A74804}" type="slidenum">
              <a:rPr lang="nl-NL" smtClean="0"/>
              <a:t>‹nr.›</a:t>
            </a:fld>
            <a:endParaRPr lang="nl-NL"/>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10"/>
          </p:nvPr>
        </p:nvSpPr>
        <p:spPr/>
        <p:txBody>
          <a:bodyPr rtlCol="0"/>
          <a:lstStyle/>
          <a:p>
            <a:pPr rtl="0"/>
            <a:fld id="{841221E5-7225-48EB-A4EE-420E7BFCF705}" type="slidenum">
              <a:rPr lang="nl-NL" smtClean="0"/>
              <a:t>1</a:t>
            </a:fld>
            <a:endParaRPr lang="nl-NL"/>
          </a:p>
        </p:txBody>
      </p:sp>
    </p:spTree>
    <p:extLst>
      <p:ext uri="{BB962C8B-B14F-4D97-AF65-F5344CB8AC3E}">
        <p14:creationId xmlns:p14="http://schemas.microsoft.com/office/powerpoint/2010/main" val="23295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10"/>
          </p:nvPr>
        </p:nvSpPr>
        <p:spPr/>
        <p:txBody>
          <a:bodyPr rtlCol="0"/>
          <a:lstStyle/>
          <a:p>
            <a:pPr rtl="0"/>
            <a:fld id="{841221E5-7225-48EB-A4EE-420E7BFCF705}" type="slidenum">
              <a:rPr lang="nl-NL" smtClean="0"/>
              <a:t>7</a:t>
            </a:fld>
            <a:endParaRPr lang="nl-NL"/>
          </a:p>
        </p:txBody>
      </p:sp>
    </p:spTree>
    <p:extLst>
      <p:ext uri="{BB962C8B-B14F-4D97-AF65-F5344CB8AC3E}">
        <p14:creationId xmlns:p14="http://schemas.microsoft.com/office/powerpoint/2010/main" val="3635406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827F6-9931-46BD-AF24-411757A20A97}"/>
              </a:ext>
            </a:extLst>
          </p:cNvPr>
          <p:cNvSpPr>
            <a:spLocks noGrp="1"/>
          </p:cNvSpPr>
          <p:nvPr>
            <p:ph type="ctrTitle"/>
          </p:nvPr>
        </p:nvSpPr>
        <p:spPr>
          <a:xfrm>
            <a:off x="1523603" y="1122363"/>
            <a:ext cx="9141619" cy="2387600"/>
          </a:xfrm>
        </p:spPr>
        <p:txBody>
          <a:bodyPr anchor="b"/>
          <a:lstStyle>
            <a:lvl1pPr algn="ctr">
              <a:defRPr sz="5998"/>
            </a:lvl1pPr>
          </a:lstStyle>
          <a:p>
            <a:r>
              <a:rPr lang="nl-NL"/>
              <a:t>Klik om stijl te bewerken</a:t>
            </a:r>
            <a:endParaRPr lang="en-US"/>
          </a:p>
        </p:txBody>
      </p:sp>
      <p:sp>
        <p:nvSpPr>
          <p:cNvPr id="3" name="Ondertitel 2">
            <a:extLst>
              <a:ext uri="{FF2B5EF4-FFF2-40B4-BE49-F238E27FC236}">
                <a16:creationId xmlns:a16="http://schemas.microsoft.com/office/drawing/2014/main" id="{E3D9DD4E-3492-4E98-A46D-9E0E6478B546}"/>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Klikken om de ondertitelstijl van het model te bewerken</a:t>
            </a:r>
            <a:endParaRPr lang="en-US"/>
          </a:p>
        </p:txBody>
      </p:sp>
      <p:sp>
        <p:nvSpPr>
          <p:cNvPr id="4" name="Tijdelijke aanduiding voor datum 3">
            <a:extLst>
              <a:ext uri="{FF2B5EF4-FFF2-40B4-BE49-F238E27FC236}">
                <a16:creationId xmlns:a16="http://schemas.microsoft.com/office/drawing/2014/main" id="{94D1EDC9-DE08-41C6-AB5C-F658D25AFAD9}"/>
              </a:ext>
            </a:extLst>
          </p:cNvPr>
          <p:cNvSpPr>
            <a:spLocks noGrp="1"/>
          </p:cNvSpPr>
          <p:nvPr>
            <p:ph type="dt" sz="half" idx="10"/>
          </p:nvPr>
        </p:nvSpPr>
        <p:spPr/>
        <p:txBody>
          <a:bodyPr/>
          <a:lstStyle/>
          <a:p>
            <a:r>
              <a:rPr lang="nl-NL"/>
              <a:t>11 november 2023</a:t>
            </a:r>
          </a:p>
        </p:txBody>
      </p:sp>
      <p:sp>
        <p:nvSpPr>
          <p:cNvPr id="5" name="Tijdelijke aanduiding voor voettekst 4">
            <a:extLst>
              <a:ext uri="{FF2B5EF4-FFF2-40B4-BE49-F238E27FC236}">
                <a16:creationId xmlns:a16="http://schemas.microsoft.com/office/drawing/2014/main" id="{2ACDF883-5D1F-4A98-85BC-B62B048B5C63}"/>
              </a:ext>
            </a:extLst>
          </p:cNvPr>
          <p:cNvSpPr>
            <a:spLocks noGrp="1"/>
          </p:cNvSpPr>
          <p:nvPr>
            <p:ph type="ftr" sz="quarter" idx="11"/>
          </p:nvPr>
        </p:nvSpPr>
        <p:spPr/>
        <p:txBody>
          <a:bodyPr/>
          <a:lstStyle/>
          <a:p>
            <a:pPr rtl="0"/>
            <a:r>
              <a:rPr lang="nl-NL" noProof="0"/>
              <a:t>Ede, Missionaire parochies</a:t>
            </a:r>
          </a:p>
        </p:txBody>
      </p:sp>
      <p:sp>
        <p:nvSpPr>
          <p:cNvPr id="6" name="Tijdelijke aanduiding voor dianummer 5">
            <a:extLst>
              <a:ext uri="{FF2B5EF4-FFF2-40B4-BE49-F238E27FC236}">
                <a16:creationId xmlns:a16="http://schemas.microsoft.com/office/drawing/2014/main" id="{1A2EA242-8CC5-48A1-9BAD-EDCB0F75826B}"/>
              </a:ext>
            </a:extLst>
          </p:cNvPr>
          <p:cNvSpPr>
            <a:spLocks noGrp="1"/>
          </p:cNvSpPr>
          <p:nvPr>
            <p:ph type="sldNum" sz="quarter" idx="12"/>
          </p:nvPr>
        </p:nvSpPr>
        <p:spPr/>
        <p:txBody>
          <a:bodyPr/>
          <a:lstStyle/>
          <a:p>
            <a:pPr rtl="0"/>
            <a:fld id="{7DC1BBB0-96F0-4077-A278-0F3FB5C104D3}" type="slidenum">
              <a:rPr lang="nl-NL" noProof="0" smtClean="0"/>
              <a:pPr rtl="0"/>
              <a:t>‹nr.›</a:t>
            </a:fld>
            <a:endParaRPr lang="nl-NL" noProof="0"/>
          </a:p>
        </p:txBody>
      </p:sp>
      <p:pic>
        <p:nvPicPr>
          <p:cNvPr id="7" name="Afbeelding 2">
            <a:extLst>
              <a:ext uri="{FF2B5EF4-FFF2-40B4-BE49-F238E27FC236}">
                <a16:creationId xmlns:a16="http://schemas.microsoft.com/office/drawing/2014/main" id="{0A3E8C7F-425E-7A09-0922-16316D095600}"/>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ltGray">
          <a:xfrm>
            <a:off x="0" y="0"/>
            <a:ext cx="1803400" cy="6858000"/>
          </a:xfrm>
          <a:prstGeom prst="rect">
            <a:avLst/>
          </a:prstGeom>
          <a:noFill/>
          <a:ln>
            <a:noFill/>
          </a:ln>
        </p:spPr>
      </p:pic>
      <p:sp>
        <p:nvSpPr>
          <p:cNvPr id="8" name="Rechthoek 7">
            <a:extLst>
              <a:ext uri="{FF2B5EF4-FFF2-40B4-BE49-F238E27FC236}">
                <a16:creationId xmlns:a16="http://schemas.microsoft.com/office/drawing/2014/main" id="{BF5161B4-1077-9E27-F392-D26CA822E316}"/>
              </a:ext>
            </a:extLst>
          </p:cNvPr>
          <p:cNvSpPr/>
          <p:nvPr userDrawn="1"/>
        </p:nvSpPr>
        <p:spPr>
          <a:xfrm>
            <a:off x="11892563" y="0"/>
            <a:ext cx="304721"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nl-NL" noProof="0"/>
          </a:p>
        </p:txBody>
      </p:sp>
    </p:spTree>
    <p:extLst>
      <p:ext uri="{BB962C8B-B14F-4D97-AF65-F5344CB8AC3E}">
        <p14:creationId xmlns:p14="http://schemas.microsoft.com/office/powerpoint/2010/main" val="404563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3238D-513C-4D83-847E-87D75960CCFF}"/>
              </a:ext>
            </a:extLst>
          </p:cNvPr>
          <p:cNvSpPr>
            <a:spLocks noGrp="1"/>
          </p:cNvSpPr>
          <p:nvPr>
            <p:ph type="title"/>
          </p:nvPr>
        </p:nvSpPr>
        <p:spPr/>
        <p:txBody>
          <a:bodyPr/>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9A3531D5-28FA-44C1-8867-E89AD3D3E0B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3515AB71-8DB2-43E1-95ED-5C5C3E7CDF38}"/>
              </a:ext>
            </a:extLst>
          </p:cNvPr>
          <p:cNvSpPr>
            <a:spLocks noGrp="1"/>
          </p:cNvSpPr>
          <p:nvPr>
            <p:ph type="dt" sz="half" idx="10"/>
          </p:nvPr>
        </p:nvSpPr>
        <p:spPr/>
        <p:txBody>
          <a:bodyPr/>
          <a:lstStyle/>
          <a:p>
            <a:r>
              <a:rPr lang="nl-NL"/>
              <a:t>11 november 2023</a:t>
            </a:r>
          </a:p>
        </p:txBody>
      </p:sp>
      <p:sp>
        <p:nvSpPr>
          <p:cNvPr id="5" name="Tijdelijke aanduiding voor voettekst 4">
            <a:extLst>
              <a:ext uri="{FF2B5EF4-FFF2-40B4-BE49-F238E27FC236}">
                <a16:creationId xmlns:a16="http://schemas.microsoft.com/office/drawing/2014/main" id="{8F0E16F3-B030-4961-B950-A43408DFC172}"/>
              </a:ext>
            </a:extLst>
          </p:cNvPr>
          <p:cNvSpPr>
            <a:spLocks noGrp="1"/>
          </p:cNvSpPr>
          <p:nvPr>
            <p:ph type="ftr" sz="quarter" idx="11"/>
          </p:nvPr>
        </p:nvSpPr>
        <p:spPr/>
        <p:txBody>
          <a:bodyPr/>
          <a:lstStyle/>
          <a:p>
            <a:pPr rtl="0"/>
            <a:r>
              <a:rPr lang="nl-NL" noProof="0"/>
              <a:t>Ede, Missionaire parochies</a:t>
            </a:r>
          </a:p>
        </p:txBody>
      </p:sp>
      <p:sp>
        <p:nvSpPr>
          <p:cNvPr id="6" name="Tijdelijke aanduiding voor dianummer 5">
            <a:extLst>
              <a:ext uri="{FF2B5EF4-FFF2-40B4-BE49-F238E27FC236}">
                <a16:creationId xmlns:a16="http://schemas.microsoft.com/office/drawing/2014/main" id="{F0A5E500-4E70-4BB7-BC4B-FD452F515EB0}"/>
              </a:ext>
            </a:extLst>
          </p:cNvPr>
          <p:cNvSpPr>
            <a:spLocks noGrp="1"/>
          </p:cNvSpPr>
          <p:nvPr>
            <p:ph type="sldNum" sz="quarter" idx="12"/>
          </p:nvPr>
        </p:nvSpPr>
        <p:spPr/>
        <p:txBody>
          <a:bodyPr/>
          <a:lstStyle/>
          <a:p>
            <a:pPr rtl="0"/>
            <a:fld id="{7DC1BBB0-96F0-4077-A278-0F3FB5C104D3}" type="slidenum">
              <a:rPr lang="nl-NL" noProof="0" smtClean="0"/>
              <a:t>‹nr.›</a:t>
            </a:fld>
            <a:endParaRPr lang="nl-NL" noProof="0"/>
          </a:p>
        </p:txBody>
      </p:sp>
    </p:spTree>
    <p:extLst>
      <p:ext uri="{BB962C8B-B14F-4D97-AF65-F5344CB8AC3E}">
        <p14:creationId xmlns:p14="http://schemas.microsoft.com/office/powerpoint/2010/main" val="134167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A53599B-0252-4251-94C8-531FC122B6D2}"/>
              </a:ext>
            </a:extLst>
          </p:cNvPr>
          <p:cNvSpPr>
            <a:spLocks noGrp="1"/>
          </p:cNvSpPr>
          <p:nvPr>
            <p:ph type="title" orient="vert"/>
          </p:nvPr>
        </p:nvSpPr>
        <p:spPr>
          <a:xfrm>
            <a:off x="8722628" y="365125"/>
            <a:ext cx="2628215" cy="5811838"/>
          </a:xfrm>
        </p:spPr>
        <p:txBody>
          <a:bodyPr vert="eaVert"/>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BD146C7E-9DA6-4952-AD5A-AD42A161FE89}"/>
              </a:ext>
            </a:extLst>
          </p:cNvPr>
          <p:cNvSpPr>
            <a:spLocks noGrp="1"/>
          </p:cNvSpPr>
          <p:nvPr>
            <p:ph type="body" orient="vert" idx="1"/>
          </p:nvPr>
        </p:nvSpPr>
        <p:spPr>
          <a:xfrm>
            <a:off x="837982" y="365125"/>
            <a:ext cx="7732286"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8502782D-1766-4B93-BB96-4AB589A7D2CA}"/>
              </a:ext>
            </a:extLst>
          </p:cNvPr>
          <p:cNvSpPr>
            <a:spLocks noGrp="1"/>
          </p:cNvSpPr>
          <p:nvPr>
            <p:ph type="dt" sz="half" idx="10"/>
          </p:nvPr>
        </p:nvSpPr>
        <p:spPr/>
        <p:txBody>
          <a:bodyPr/>
          <a:lstStyle/>
          <a:p>
            <a:r>
              <a:rPr lang="nl-NL"/>
              <a:t>11 november 2023</a:t>
            </a:r>
          </a:p>
        </p:txBody>
      </p:sp>
      <p:sp>
        <p:nvSpPr>
          <p:cNvPr id="5" name="Tijdelijke aanduiding voor voettekst 4">
            <a:extLst>
              <a:ext uri="{FF2B5EF4-FFF2-40B4-BE49-F238E27FC236}">
                <a16:creationId xmlns:a16="http://schemas.microsoft.com/office/drawing/2014/main" id="{BD614CDC-3037-4DC7-9430-C12BF39E425C}"/>
              </a:ext>
            </a:extLst>
          </p:cNvPr>
          <p:cNvSpPr>
            <a:spLocks noGrp="1"/>
          </p:cNvSpPr>
          <p:nvPr>
            <p:ph type="ftr" sz="quarter" idx="11"/>
          </p:nvPr>
        </p:nvSpPr>
        <p:spPr/>
        <p:txBody>
          <a:bodyPr/>
          <a:lstStyle/>
          <a:p>
            <a:pPr rtl="0"/>
            <a:r>
              <a:rPr lang="nl-NL" noProof="0"/>
              <a:t>Ede, Missionaire parochies</a:t>
            </a:r>
          </a:p>
        </p:txBody>
      </p:sp>
      <p:sp>
        <p:nvSpPr>
          <p:cNvPr id="6" name="Tijdelijke aanduiding voor dianummer 5">
            <a:extLst>
              <a:ext uri="{FF2B5EF4-FFF2-40B4-BE49-F238E27FC236}">
                <a16:creationId xmlns:a16="http://schemas.microsoft.com/office/drawing/2014/main" id="{4F1F6CCD-D4E0-4AB2-8D5F-D4FDB6BFC572}"/>
              </a:ext>
            </a:extLst>
          </p:cNvPr>
          <p:cNvSpPr>
            <a:spLocks noGrp="1"/>
          </p:cNvSpPr>
          <p:nvPr>
            <p:ph type="sldNum" sz="quarter" idx="12"/>
          </p:nvPr>
        </p:nvSpPr>
        <p:spPr/>
        <p:txBody>
          <a:bodyPr/>
          <a:lstStyle/>
          <a:p>
            <a:pPr rtl="0"/>
            <a:fld id="{7DC1BBB0-96F0-4077-A278-0F3FB5C104D3}" type="slidenum">
              <a:rPr lang="nl-NL" noProof="0" smtClean="0"/>
              <a:t>‹nr.›</a:t>
            </a:fld>
            <a:endParaRPr lang="nl-NL" noProof="0"/>
          </a:p>
        </p:txBody>
      </p:sp>
      <p:sp>
        <p:nvSpPr>
          <p:cNvPr id="7" name="Rechthoek 6">
            <a:extLst>
              <a:ext uri="{FF2B5EF4-FFF2-40B4-BE49-F238E27FC236}">
                <a16:creationId xmlns:a16="http://schemas.microsoft.com/office/drawing/2014/main" id="{E124893D-2BB7-9F70-BE14-5E98435F41AB}"/>
              </a:ext>
            </a:extLst>
          </p:cNvPr>
          <p:cNvSpPr/>
          <p:nvPr userDrawn="1"/>
        </p:nvSpPr>
        <p:spPr>
          <a:xfrm>
            <a:off x="11885691" y="0"/>
            <a:ext cx="304721" cy="6858000"/>
          </a:xfrm>
          <a:prstGeom prst="rect">
            <a:avLst/>
          </a:prstGeom>
          <a:solidFill>
            <a:schemeClr val="tx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nl-NL" noProof="0"/>
          </a:p>
        </p:txBody>
      </p:sp>
    </p:spTree>
    <p:extLst>
      <p:ext uri="{BB962C8B-B14F-4D97-AF65-F5344CB8AC3E}">
        <p14:creationId xmlns:p14="http://schemas.microsoft.com/office/powerpoint/2010/main" val="349075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E7C1EB-6E9B-4FDF-84D6-FFB0036708B6}"/>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540AB21F-5056-48DD-9B04-718CABA0AF5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16B13910-1165-478B-BC32-DF12A83FADEF}"/>
              </a:ext>
            </a:extLst>
          </p:cNvPr>
          <p:cNvSpPr>
            <a:spLocks noGrp="1"/>
          </p:cNvSpPr>
          <p:nvPr>
            <p:ph type="dt" sz="half" idx="10"/>
          </p:nvPr>
        </p:nvSpPr>
        <p:spPr/>
        <p:txBody>
          <a:bodyPr/>
          <a:lstStyle/>
          <a:p>
            <a:r>
              <a:rPr lang="nl-NL"/>
              <a:t>11 november 2023</a:t>
            </a:r>
          </a:p>
        </p:txBody>
      </p:sp>
      <p:sp>
        <p:nvSpPr>
          <p:cNvPr id="5" name="Tijdelijke aanduiding voor voettekst 4">
            <a:extLst>
              <a:ext uri="{FF2B5EF4-FFF2-40B4-BE49-F238E27FC236}">
                <a16:creationId xmlns:a16="http://schemas.microsoft.com/office/drawing/2014/main" id="{643E84BD-7B39-45F2-A884-464ECD93C100}"/>
              </a:ext>
            </a:extLst>
          </p:cNvPr>
          <p:cNvSpPr>
            <a:spLocks noGrp="1"/>
          </p:cNvSpPr>
          <p:nvPr>
            <p:ph type="ftr" sz="quarter" idx="11"/>
          </p:nvPr>
        </p:nvSpPr>
        <p:spPr/>
        <p:txBody>
          <a:bodyPr/>
          <a:lstStyle/>
          <a:p>
            <a:pPr rtl="0"/>
            <a:r>
              <a:rPr lang="nl-NL" noProof="0"/>
              <a:t>Ede, Missionaire parochies</a:t>
            </a:r>
          </a:p>
        </p:txBody>
      </p:sp>
      <p:sp>
        <p:nvSpPr>
          <p:cNvPr id="6" name="Tijdelijke aanduiding voor dianummer 5">
            <a:extLst>
              <a:ext uri="{FF2B5EF4-FFF2-40B4-BE49-F238E27FC236}">
                <a16:creationId xmlns:a16="http://schemas.microsoft.com/office/drawing/2014/main" id="{05EE2D7B-635D-4D0F-9482-64C7EAF237F0}"/>
              </a:ext>
            </a:extLst>
          </p:cNvPr>
          <p:cNvSpPr>
            <a:spLocks noGrp="1"/>
          </p:cNvSpPr>
          <p:nvPr>
            <p:ph type="sldNum" sz="quarter" idx="12"/>
          </p:nvPr>
        </p:nvSpPr>
        <p:spPr/>
        <p:txBody>
          <a:bodyPr/>
          <a:lstStyle/>
          <a:p>
            <a:pPr rtl="0"/>
            <a:fld id="{7DC1BBB0-96F0-4077-A278-0F3FB5C104D3}" type="slidenum">
              <a:rPr lang="nl-NL" noProof="0" smtClean="0"/>
              <a:t>‹nr.›</a:t>
            </a:fld>
            <a:endParaRPr lang="nl-NL" noProof="0"/>
          </a:p>
        </p:txBody>
      </p:sp>
    </p:spTree>
    <p:extLst>
      <p:ext uri="{BB962C8B-B14F-4D97-AF65-F5344CB8AC3E}">
        <p14:creationId xmlns:p14="http://schemas.microsoft.com/office/powerpoint/2010/main" val="70211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6E12BC-C188-48C5-B0B8-BC5EE8F80A91}"/>
              </a:ext>
            </a:extLst>
          </p:cNvPr>
          <p:cNvSpPr>
            <a:spLocks noGrp="1"/>
          </p:cNvSpPr>
          <p:nvPr>
            <p:ph type="title"/>
          </p:nvPr>
        </p:nvSpPr>
        <p:spPr>
          <a:xfrm>
            <a:off x="831633" y="1709739"/>
            <a:ext cx="10512862" cy="2852737"/>
          </a:xfrm>
        </p:spPr>
        <p:txBody>
          <a:bodyPr anchor="b"/>
          <a:lstStyle>
            <a:lvl1pPr>
              <a:defRPr sz="5998"/>
            </a:lvl1p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E1227C64-A91B-4E7B-B2F6-E60A1809E646}"/>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B3B696A-C0FA-49D4-AF4E-3544814F5F31}"/>
              </a:ext>
            </a:extLst>
          </p:cNvPr>
          <p:cNvSpPr>
            <a:spLocks noGrp="1"/>
          </p:cNvSpPr>
          <p:nvPr>
            <p:ph type="dt" sz="half" idx="10"/>
          </p:nvPr>
        </p:nvSpPr>
        <p:spPr/>
        <p:txBody>
          <a:bodyPr/>
          <a:lstStyle/>
          <a:p>
            <a:r>
              <a:rPr lang="nl-NL"/>
              <a:t>11 november 2023</a:t>
            </a:r>
          </a:p>
        </p:txBody>
      </p:sp>
      <p:sp>
        <p:nvSpPr>
          <p:cNvPr id="5" name="Tijdelijke aanduiding voor voettekst 4">
            <a:extLst>
              <a:ext uri="{FF2B5EF4-FFF2-40B4-BE49-F238E27FC236}">
                <a16:creationId xmlns:a16="http://schemas.microsoft.com/office/drawing/2014/main" id="{02003010-38D6-400C-AAF5-11098D69B4EC}"/>
              </a:ext>
            </a:extLst>
          </p:cNvPr>
          <p:cNvSpPr>
            <a:spLocks noGrp="1"/>
          </p:cNvSpPr>
          <p:nvPr>
            <p:ph type="ftr" sz="quarter" idx="11"/>
          </p:nvPr>
        </p:nvSpPr>
        <p:spPr/>
        <p:txBody>
          <a:bodyPr/>
          <a:lstStyle/>
          <a:p>
            <a:pPr rtl="0"/>
            <a:r>
              <a:rPr lang="nl-NL" noProof="0"/>
              <a:t>Ede, Missionaire parochies</a:t>
            </a:r>
          </a:p>
        </p:txBody>
      </p:sp>
      <p:sp>
        <p:nvSpPr>
          <p:cNvPr id="6" name="Tijdelijke aanduiding voor dianummer 5">
            <a:extLst>
              <a:ext uri="{FF2B5EF4-FFF2-40B4-BE49-F238E27FC236}">
                <a16:creationId xmlns:a16="http://schemas.microsoft.com/office/drawing/2014/main" id="{4A480003-1A76-4F71-9257-2A5609571C2E}"/>
              </a:ext>
            </a:extLst>
          </p:cNvPr>
          <p:cNvSpPr>
            <a:spLocks noGrp="1"/>
          </p:cNvSpPr>
          <p:nvPr>
            <p:ph type="sldNum" sz="quarter" idx="12"/>
          </p:nvPr>
        </p:nvSpPr>
        <p:spPr/>
        <p:txBody>
          <a:bodyPr/>
          <a:lstStyle/>
          <a:p>
            <a:pPr rtl="0"/>
            <a:fld id="{7DC1BBB0-96F0-4077-A278-0F3FB5C104D3}" type="slidenum">
              <a:rPr lang="nl-NL" noProof="0" smtClean="0"/>
              <a:pPr rtl="0"/>
              <a:t>‹nr.›</a:t>
            </a:fld>
            <a:endParaRPr lang="nl-NL" noProof="0"/>
          </a:p>
        </p:txBody>
      </p:sp>
    </p:spTree>
    <p:extLst>
      <p:ext uri="{BB962C8B-B14F-4D97-AF65-F5344CB8AC3E}">
        <p14:creationId xmlns:p14="http://schemas.microsoft.com/office/powerpoint/2010/main" val="55247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F939C4-E1F2-484A-9868-4FCDFB5465F2}"/>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5CC7E512-0F95-42F6-BD6E-4B50CC04DEAA}"/>
              </a:ext>
            </a:extLst>
          </p:cNvPr>
          <p:cNvSpPr>
            <a:spLocks noGrp="1"/>
          </p:cNvSpPr>
          <p:nvPr>
            <p:ph sz="half" idx="1"/>
          </p:nvPr>
        </p:nvSpPr>
        <p:spPr>
          <a:xfrm>
            <a:off x="837982" y="1825625"/>
            <a:ext cx="5180251"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a:extLst>
              <a:ext uri="{FF2B5EF4-FFF2-40B4-BE49-F238E27FC236}">
                <a16:creationId xmlns:a16="http://schemas.microsoft.com/office/drawing/2014/main" id="{0C10B85C-101D-4088-AEC5-AC5486324C51}"/>
              </a:ext>
            </a:extLst>
          </p:cNvPr>
          <p:cNvSpPr>
            <a:spLocks noGrp="1"/>
          </p:cNvSpPr>
          <p:nvPr>
            <p:ph sz="half" idx="2"/>
          </p:nvPr>
        </p:nvSpPr>
        <p:spPr>
          <a:xfrm>
            <a:off x="6170592" y="1825625"/>
            <a:ext cx="5180251"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a:extLst>
              <a:ext uri="{FF2B5EF4-FFF2-40B4-BE49-F238E27FC236}">
                <a16:creationId xmlns:a16="http://schemas.microsoft.com/office/drawing/2014/main" id="{05884C33-B0AF-46BB-87EC-20261D76B7B3}"/>
              </a:ext>
            </a:extLst>
          </p:cNvPr>
          <p:cNvSpPr>
            <a:spLocks noGrp="1"/>
          </p:cNvSpPr>
          <p:nvPr>
            <p:ph type="dt" sz="half" idx="10"/>
          </p:nvPr>
        </p:nvSpPr>
        <p:spPr/>
        <p:txBody>
          <a:bodyPr/>
          <a:lstStyle/>
          <a:p>
            <a:r>
              <a:rPr lang="nl-NL"/>
              <a:t>11 november 2023</a:t>
            </a:r>
          </a:p>
        </p:txBody>
      </p:sp>
      <p:sp>
        <p:nvSpPr>
          <p:cNvPr id="6" name="Tijdelijke aanduiding voor voettekst 5">
            <a:extLst>
              <a:ext uri="{FF2B5EF4-FFF2-40B4-BE49-F238E27FC236}">
                <a16:creationId xmlns:a16="http://schemas.microsoft.com/office/drawing/2014/main" id="{562D0301-1FD4-4479-8162-BDF64ED9EDD4}"/>
              </a:ext>
            </a:extLst>
          </p:cNvPr>
          <p:cNvSpPr>
            <a:spLocks noGrp="1"/>
          </p:cNvSpPr>
          <p:nvPr>
            <p:ph type="ftr" sz="quarter" idx="11"/>
          </p:nvPr>
        </p:nvSpPr>
        <p:spPr/>
        <p:txBody>
          <a:bodyPr/>
          <a:lstStyle/>
          <a:p>
            <a:pPr rtl="0"/>
            <a:r>
              <a:rPr lang="nl-NL" noProof="0"/>
              <a:t>Ede, Missionaire parochies</a:t>
            </a:r>
          </a:p>
        </p:txBody>
      </p:sp>
      <p:sp>
        <p:nvSpPr>
          <p:cNvPr id="7" name="Tijdelijke aanduiding voor dianummer 6">
            <a:extLst>
              <a:ext uri="{FF2B5EF4-FFF2-40B4-BE49-F238E27FC236}">
                <a16:creationId xmlns:a16="http://schemas.microsoft.com/office/drawing/2014/main" id="{6259A6E0-9AF0-4FF4-BEAC-121578C17ACE}"/>
              </a:ext>
            </a:extLst>
          </p:cNvPr>
          <p:cNvSpPr>
            <a:spLocks noGrp="1"/>
          </p:cNvSpPr>
          <p:nvPr>
            <p:ph type="sldNum" sz="quarter" idx="12"/>
          </p:nvPr>
        </p:nvSpPr>
        <p:spPr/>
        <p:txBody>
          <a:bodyPr/>
          <a:lstStyle/>
          <a:p>
            <a:pPr rtl="0"/>
            <a:fld id="{7DC1BBB0-96F0-4077-A278-0F3FB5C104D3}" type="slidenum">
              <a:rPr lang="nl-NL" noProof="0" smtClean="0"/>
              <a:pPr rtl="0"/>
              <a:t>‹nr.›</a:t>
            </a:fld>
            <a:endParaRPr lang="nl-NL" noProof="0"/>
          </a:p>
        </p:txBody>
      </p:sp>
    </p:spTree>
    <p:extLst>
      <p:ext uri="{BB962C8B-B14F-4D97-AF65-F5344CB8AC3E}">
        <p14:creationId xmlns:p14="http://schemas.microsoft.com/office/powerpoint/2010/main" val="1351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2671A-83F4-4094-9B38-DB07AF4115C8}"/>
              </a:ext>
            </a:extLst>
          </p:cNvPr>
          <p:cNvSpPr>
            <a:spLocks noGrp="1"/>
          </p:cNvSpPr>
          <p:nvPr>
            <p:ph type="title"/>
          </p:nvPr>
        </p:nvSpPr>
        <p:spPr>
          <a:xfrm>
            <a:off x="839569" y="365126"/>
            <a:ext cx="10512862" cy="1325563"/>
          </a:xfrm>
        </p:spPr>
        <p:txBody>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5884238D-3B30-4FC0-AA64-B20252BBD388}"/>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D3F993F-5ADC-4192-949C-BB5A5EAE6E16}"/>
              </a:ext>
            </a:extLst>
          </p:cNvPr>
          <p:cNvSpPr>
            <a:spLocks noGrp="1"/>
          </p:cNvSpPr>
          <p:nvPr>
            <p:ph sz="half" idx="2"/>
          </p:nvPr>
        </p:nvSpPr>
        <p:spPr>
          <a:xfrm>
            <a:off x="839570" y="2505075"/>
            <a:ext cx="5156444"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a:extLst>
              <a:ext uri="{FF2B5EF4-FFF2-40B4-BE49-F238E27FC236}">
                <a16:creationId xmlns:a16="http://schemas.microsoft.com/office/drawing/2014/main" id="{41D03ABB-B151-4CF2-AA72-812AFA0557CA}"/>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E25BB7A-3513-4690-AF44-8CA928D6F50A}"/>
              </a:ext>
            </a:extLst>
          </p:cNvPr>
          <p:cNvSpPr>
            <a:spLocks noGrp="1"/>
          </p:cNvSpPr>
          <p:nvPr>
            <p:ph sz="quarter" idx="4"/>
          </p:nvPr>
        </p:nvSpPr>
        <p:spPr>
          <a:xfrm>
            <a:off x="6170593" y="2505075"/>
            <a:ext cx="518183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a:extLst>
              <a:ext uri="{FF2B5EF4-FFF2-40B4-BE49-F238E27FC236}">
                <a16:creationId xmlns:a16="http://schemas.microsoft.com/office/drawing/2014/main" id="{A3EE98C5-1723-48C0-AE4D-98AC2EAB328C}"/>
              </a:ext>
            </a:extLst>
          </p:cNvPr>
          <p:cNvSpPr>
            <a:spLocks noGrp="1"/>
          </p:cNvSpPr>
          <p:nvPr>
            <p:ph type="dt" sz="half" idx="10"/>
          </p:nvPr>
        </p:nvSpPr>
        <p:spPr/>
        <p:txBody>
          <a:bodyPr/>
          <a:lstStyle/>
          <a:p>
            <a:r>
              <a:rPr lang="nl-NL"/>
              <a:t>11 november 2023</a:t>
            </a:r>
          </a:p>
        </p:txBody>
      </p:sp>
      <p:sp>
        <p:nvSpPr>
          <p:cNvPr id="8" name="Tijdelijke aanduiding voor voettekst 7">
            <a:extLst>
              <a:ext uri="{FF2B5EF4-FFF2-40B4-BE49-F238E27FC236}">
                <a16:creationId xmlns:a16="http://schemas.microsoft.com/office/drawing/2014/main" id="{165E19C2-2726-40BA-BE30-1C3EA14D7040}"/>
              </a:ext>
            </a:extLst>
          </p:cNvPr>
          <p:cNvSpPr>
            <a:spLocks noGrp="1"/>
          </p:cNvSpPr>
          <p:nvPr>
            <p:ph type="ftr" sz="quarter" idx="11"/>
          </p:nvPr>
        </p:nvSpPr>
        <p:spPr/>
        <p:txBody>
          <a:bodyPr/>
          <a:lstStyle/>
          <a:p>
            <a:pPr rtl="0"/>
            <a:r>
              <a:rPr lang="nl-NL" noProof="0"/>
              <a:t>Ede, Missionaire parochies</a:t>
            </a:r>
          </a:p>
        </p:txBody>
      </p:sp>
      <p:sp>
        <p:nvSpPr>
          <p:cNvPr id="9" name="Tijdelijke aanduiding voor dianummer 8">
            <a:extLst>
              <a:ext uri="{FF2B5EF4-FFF2-40B4-BE49-F238E27FC236}">
                <a16:creationId xmlns:a16="http://schemas.microsoft.com/office/drawing/2014/main" id="{B361EB3E-2D8A-4C96-98CD-975B3819EC9F}"/>
              </a:ext>
            </a:extLst>
          </p:cNvPr>
          <p:cNvSpPr>
            <a:spLocks noGrp="1"/>
          </p:cNvSpPr>
          <p:nvPr>
            <p:ph type="sldNum" sz="quarter" idx="12"/>
          </p:nvPr>
        </p:nvSpPr>
        <p:spPr/>
        <p:txBody>
          <a:bodyPr/>
          <a:lstStyle/>
          <a:p>
            <a:pPr rtl="0"/>
            <a:fld id="{7DC1BBB0-96F0-4077-A278-0F3FB5C104D3}" type="slidenum">
              <a:rPr lang="nl-NL" noProof="0" smtClean="0"/>
              <a:pPr rtl="0"/>
              <a:t>‹nr.›</a:t>
            </a:fld>
            <a:endParaRPr lang="nl-NL" noProof="0"/>
          </a:p>
        </p:txBody>
      </p:sp>
    </p:spTree>
    <p:extLst>
      <p:ext uri="{BB962C8B-B14F-4D97-AF65-F5344CB8AC3E}">
        <p14:creationId xmlns:p14="http://schemas.microsoft.com/office/powerpoint/2010/main" val="114088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CC80B4-D892-434C-B4F3-44DECCBB40FF}"/>
              </a:ext>
            </a:extLst>
          </p:cNvPr>
          <p:cNvSpPr>
            <a:spLocks noGrp="1"/>
          </p:cNvSpPr>
          <p:nvPr>
            <p:ph type="title"/>
          </p:nvPr>
        </p:nvSpPr>
        <p:spPr/>
        <p:txBody>
          <a:bodyPr/>
          <a:lstStyle/>
          <a:p>
            <a:r>
              <a:rPr lang="nl-NL"/>
              <a:t>Klik om stijl te bewerken</a:t>
            </a:r>
            <a:endParaRPr lang="en-US"/>
          </a:p>
        </p:txBody>
      </p:sp>
      <p:sp>
        <p:nvSpPr>
          <p:cNvPr id="3" name="Tijdelijke aanduiding voor datum 2">
            <a:extLst>
              <a:ext uri="{FF2B5EF4-FFF2-40B4-BE49-F238E27FC236}">
                <a16:creationId xmlns:a16="http://schemas.microsoft.com/office/drawing/2014/main" id="{18447BE6-5C72-4218-AAC5-9F0D7A581A98}"/>
              </a:ext>
            </a:extLst>
          </p:cNvPr>
          <p:cNvSpPr>
            <a:spLocks noGrp="1"/>
          </p:cNvSpPr>
          <p:nvPr>
            <p:ph type="dt" sz="half" idx="10"/>
          </p:nvPr>
        </p:nvSpPr>
        <p:spPr/>
        <p:txBody>
          <a:bodyPr/>
          <a:lstStyle/>
          <a:p>
            <a:r>
              <a:rPr lang="nl-NL"/>
              <a:t>11 november 2023</a:t>
            </a:r>
          </a:p>
        </p:txBody>
      </p:sp>
      <p:sp>
        <p:nvSpPr>
          <p:cNvPr id="4" name="Tijdelijke aanduiding voor voettekst 3">
            <a:extLst>
              <a:ext uri="{FF2B5EF4-FFF2-40B4-BE49-F238E27FC236}">
                <a16:creationId xmlns:a16="http://schemas.microsoft.com/office/drawing/2014/main" id="{D1CAA3B0-2105-4D32-AA3F-A3C4CB58F12F}"/>
              </a:ext>
            </a:extLst>
          </p:cNvPr>
          <p:cNvSpPr>
            <a:spLocks noGrp="1"/>
          </p:cNvSpPr>
          <p:nvPr>
            <p:ph type="ftr" sz="quarter" idx="11"/>
          </p:nvPr>
        </p:nvSpPr>
        <p:spPr/>
        <p:txBody>
          <a:bodyPr/>
          <a:lstStyle/>
          <a:p>
            <a:pPr rtl="0"/>
            <a:r>
              <a:rPr lang="nl-NL" noProof="0"/>
              <a:t>Ede, Missionaire parochies</a:t>
            </a:r>
          </a:p>
        </p:txBody>
      </p:sp>
      <p:sp>
        <p:nvSpPr>
          <p:cNvPr id="5" name="Tijdelijke aanduiding voor dianummer 4">
            <a:extLst>
              <a:ext uri="{FF2B5EF4-FFF2-40B4-BE49-F238E27FC236}">
                <a16:creationId xmlns:a16="http://schemas.microsoft.com/office/drawing/2014/main" id="{1C31593D-04AB-46B0-9E8B-05B7D7E335A0}"/>
              </a:ext>
            </a:extLst>
          </p:cNvPr>
          <p:cNvSpPr>
            <a:spLocks noGrp="1"/>
          </p:cNvSpPr>
          <p:nvPr>
            <p:ph type="sldNum" sz="quarter" idx="12"/>
          </p:nvPr>
        </p:nvSpPr>
        <p:spPr/>
        <p:txBody>
          <a:bodyPr/>
          <a:lstStyle/>
          <a:p>
            <a:pPr rtl="0"/>
            <a:fld id="{7DC1BBB0-96F0-4077-A278-0F3FB5C104D3}" type="slidenum">
              <a:rPr lang="nl-NL" noProof="0" smtClean="0"/>
              <a:pPr rtl="0"/>
              <a:t>‹nr.›</a:t>
            </a:fld>
            <a:endParaRPr lang="nl-NL" noProof="0"/>
          </a:p>
        </p:txBody>
      </p:sp>
    </p:spTree>
    <p:extLst>
      <p:ext uri="{BB962C8B-B14F-4D97-AF65-F5344CB8AC3E}">
        <p14:creationId xmlns:p14="http://schemas.microsoft.com/office/powerpoint/2010/main" val="152284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30F851D-67CE-48EB-BD0A-5CDC25FD3FBF}"/>
              </a:ext>
            </a:extLst>
          </p:cNvPr>
          <p:cNvSpPr>
            <a:spLocks noGrp="1"/>
          </p:cNvSpPr>
          <p:nvPr>
            <p:ph type="dt" sz="half" idx="10"/>
          </p:nvPr>
        </p:nvSpPr>
        <p:spPr/>
        <p:txBody>
          <a:bodyPr/>
          <a:lstStyle/>
          <a:p>
            <a:r>
              <a:rPr lang="nl-NL"/>
              <a:t>11 november 2023</a:t>
            </a:r>
          </a:p>
        </p:txBody>
      </p:sp>
      <p:sp>
        <p:nvSpPr>
          <p:cNvPr id="3" name="Tijdelijke aanduiding voor voettekst 2">
            <a:extLst>
              <a:ext uri="{FF2B5EF4-FFF2-40B4-BE49-F238E27FC236}">
                <a16:creationId xmlns:a16="http://schemas.microsoft.com/office/drawing/2014/main" id="{EA1EBF28-9EDE-4D77-8345-3D212D6CF9FD}"/>
              </a:ext>
            </a:extLst>
          </p:cNvPr>
          <p:cNvSpPr>
            <a:spLocks noGrp="1"/>
          </p:cNvSpPr>
          <p:nvPr>
            <p:ph type="ftr" sz="quarter" idx="11"/>
          </p:nvPr>
        </p:nvSpPr>
        <p:spPr/>
        <p:txBody>
          <a:bodyPr/>
          <a:lstStyle/>
          <a:p>
            <a:pPr rtl="0"/>
            <a:r>
              <a:rPr lang="nl-NL" noProof="0"/>
              <a:t>Ede, Missionaire parochies</a:t>
            </a:r>
          </a:p>
        </p:txBody>
      </p:sp>
      <p:sp>
        <p:nvSpPr>
          <p:cNvPr id="4" name="Tijdelijke aanduiding voor dianummer 3">
            <a:extLst>
              <a:ext uri="{FF2B5EF4-FFF2-40B4-BE49-F238E27FC236}">
                <a16:creationId xmlns:a16="http://schemas.microsoft.com/office/drawing/2014/main" id="{CA20B4DF-71D2-4AE5-BA7D-F3083C9B4E12}"/>
              </a:ext>
            </a:extLst>
          </p:cNvPr>
          <p:cNvSpPr>
            <a:spLocks noGrp="1"/>
          </p:cNvSpPr>
          <p:nvPr>
            <p:ph type="sldNum" sz="quarter" idx="12"/>
          </p:nvPr>
        </p:nvSpPr>
        <p:spPr/>
        <p:txBody>
          <a:bodyPr/>
          <a:lstStyle/>
          <a:p>
            <a:pPr rtl="0"/>
            <a:fld id="{7DC1BBB0-96F0-4077-A278-0F3FB5C104D3}" type="slidenum">
              <a:rPr lang="nl-NL" noProof="0" smtClean="0"/>
              <a:t>‹nr.›</a:t>
            </a:fld>
            <a:endParaRPr lang="nl-NL" noProof="0"/>
          </a:p>
        </p:txBody>
      </p:sp>
    </p:spTree>
    <p:extLst>
      <p:ext uri="{BB962C8B-B14F-4D97-AF65-F5344CB8AC3E}">
        <p14:creationId xmlns:p14="http://schemas.microsoft.com/office/powerpoint/2010/main" val="131556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1B83C-EB4A-40DE-9F2D-C6E9F211DFB3}"/>
              </a:ext>
            </a:extLst>
          </p:cNvPr>
          <p:cNvSpPr>
            <a:spLocks noGrp="1"/>
          </p:cNvSpPr>
          <p:nvPr>
            <p:ph type="title"/>
          </p:nvPr>
        </p:nvSpPr>
        <p:spPr>
          <a:xfrm>
            <a:off x="839570" y="457200"/>
            <a:ext cx="3931213" cy="1600200"/>
          </a:xfrm>
        </p:spPr>
        <p:txBody>
          <a:bodyPr anchor="b"/>
          <a:lstStyle>
            <a:lvl1pPr>
              <a:defRPr sz="3199"/>
            </a:lvl1p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6D60073A-5B06-470E-BDC5-1DAC43618172}"/>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a:extLst>
              <a:ext uri="{FF2B5EF4-FFF2-40B4-BE49-F238E27FC236}">
                <a16:creationId xmlns:a16="http://schemas.microsoft.com/office/drawing/2014/main" id="{8ECBE8D1-9E97-4F17-9733-3207FD0F942A}"/>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F01D824-6DBC-4E87-8854-F931AE787E0A}"/>
              </a:ext>
            </a:extLst>
          </p:cNvPr>
          <p:cNvSpPr>
            <a:spLocks noGrp="1"/>
          </p:cNvSpPr>
          <p:nvPr>
            <p:ph type="dt" sz="half" idx="10"/>
          </p:nvPr>
        </p:nvSpPr>
        <p:spPr/>
        <p:txBody>
          <a:bodyPr/>
          <a:lstStyle/>
          <a:p>
            <a:r>
              <a:rPr lang="nl-NL"/>
              <a:t>11 november 2023</a:t>
            </a:r>
          </a:p>
        </p:txBody>
      </p:sp>
      <p:sp>
        <p:nvSpPr>
          <p:cNvPr id="6" name="Tijdelijke aanduiding voor voettekst 5">
            <a:extLst>
              <a:ext uri="{FF2B5EF4-FFF2-40B4-BE49-F238E27FC236}">
                <a16:creationId xmlns:a16="http://schemas.microsoft.com/office/drawing/2014/main" id="{D871AC32-9CC4-4B25-9DFF-3560F3CA08B5}"/>
              </a:ext>
            </a:extLst>
          </p:cNvPr>
          <p:cNvSpPr>
            <a:spLocks noGrp="1"/>
          </p:cNvSpPr>
          <p:nvPr>
            <p:ph type="ftr" sz="quarter" idx="11"/>
          </p:nvPr>
        </p:nvSpPr>
        <p:spPr/>
        <p:txBody>
          <a:bodyPr/>
          <a:lstStyle/>
          <a:p>
            <a:pPr rtl="0"/>
            <a:r>
              <a:rPr lang="nl-NL" noProof="0"/>
              <a:t>Ede, Missionaire parochies</a:t>
            </a:r>
          </a:p>
        </p:txBody>
      </p:sp>
      <p:sp>
        <p:nvSpPr>
          <p:cNvPr id="7" name="Tijdelijke aanduiding voor dianummer 6">
            <a:extLst>
              <a:ext uri="{FF2B5EF4-FFF2-40B4-BE49-F238E27FC236}">
                <a16:creationId xmlns:a16="http://schemas.microsoft.com/office/drawing/2014/main" id="{F47FAF93-1326-4F49-BEC0-8BEB4F42EBD6}"/>
              </a:ext>
            </a:extLst>
          </p:cNvPr>
          <p:cNvSpPr>
            <a:spLocks noGrp="1"/>
          </p:cNvSpPr>
          <p:nvPr>
            <p:ph type="sldNum" sz="quarter" idx="12"/>
          </p:nvPr>
        </p:nvSpPr>
        <p:spPr/>
        <p:txBody>
          <a:bodyPr/>
          <a:lstStyle/>
          <a:p>
            <a:pPr rtl="0"/>
            <a:fld id="{7DC1BBB0-96F0-4077-A278-0F3FB5C104D3}" type="slidenum">
              <a:rPr lang="nl-NL" noProof="0" smtClean="0"/>
              <a:pPr rtl="0"/>
              <a:t>‹nr.›</a:t>
            </a:fld>
            <a:endParaRPr lang="nl-NL" noProof="0"/>
          </a:p>
        </p:txBody>
      </p:sp>
    </p:spTree>
    <p:extLst>
      <p:ext uri="{BB962C8B-B14F-4D97-AF65-F5344CB8AC3E}">
        <p14:creationId xmlns:p14="http://schemas.microsoft.com/office/powerpoint/2010/main" val="260763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BF8E8-4229-44F3-A44C-6576D4B4375C}"/>
              </a:ext>
            </a:extLst>
          </p:cNvPr>
          <p:cNvSpPr>
            <a:spLocks noGrp="1"/>
          </p:cNvSpPr>
          <p:nvPr>
            <p:ph type="title"/>
          </p:nvPr>
        </p:nvSpPr>
        <p:spPr>
          <a:xfrm>
            <a:off x="839570" y="457200"/>
            <a:ext cx="3931213" cy="1600200"/>
          </a:xfrm>
        </p:spPr>
        <p:txBody>
          <a:bodyPr anchor="b"/>
          <a:lstStyle>
            <a:lvl1pPr>
              <a:defRPr sz="3199"/>
            </a:lvl1pPr>
          </a:lstStyle>
          <a:p>
            <a:r>
              <a:rPr lang="nl-NL"/>
              <a:t>Klik om stijl te bewerken</a:t>
            </a:r>
            <a:endParaRPr lang="en-US"/>
          </a:p>
        </p:txBody>
      </p:sp>
      <p:sp>
        <p:nvSpPr>
          <p:cNvPr id="3" name="Tijdelijke aanduiding voor afbeelding 2">
            <a:extLst>
              <a:ext uri="{FF2B5EF4-FFF2-40B4-BE49-F238E27FC236}">
                <a16:creationId xmlns:a16="http://schemas.microsoft.com/office/drawing/2014/main" id="{C86B95FD-D5F6-4F4A-BA94-54A75D871264}"/>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US"/>
          </a:p>
        </p:txBody>
      </p:sp>
      <p:sp>
        <p:nvSpPr>
          <p:cNvPr id="4" name="Tijdelijke aanduiding voor tekst 3">
            <a:extLst>
              <a:ext uri="{FF2B5EF4-FFF2-40B4-BE49-F238E27FC236}">
                <a16:creationId xmlns:a16="http://schemas.microsoft.com/office/drawing/2014/main" id="{78997718-CA42-4CCD-B99F-179D043D06BD}"/>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3CE0F2E-DE0B-474B-B767-0D46C556424C}"/>
              </a:ext>
            </a:extLst>
          </p:cNvPr>
          <p:cNvSpPr>
            <a:spLocks noGrp="1"/>
          </p:cNvSpPr>
          <p:nvPr>
            <p:ph type="dt" sz="half" idx="10"/>
          </p:nvPr>
        </p:nvSpPr>
        <p:spPr/>
        <p:txBody>
          <a:bodyPr/>
          <a:lstStyle/>
          <a:p>
            <a:r>
              <a:rPr lang="nl-NL"/>
              <a:t>11 november 2023</a:t>
            </a:r>
          </a:p>
        </p:txBody>
      </p:sp>
      <p:sp>
        <p:nvSpPr>
          <p:cNvPr id="6" name="Tijdelijke aanduiding voor voettekst 5">
            <a:extLst>
              <a:ext uri="{FF2B5EF4-FFF2-40B4-BE49-F238E27FC236}">
                <a16:creationId xmlns:a16="http://schemas.microsoft.com/office/drawing/2014/main" id="{2A66D123-5A6F-4AB6-94CA-2FC971BA90D0}"/>
              </a:ext>
            </a:extLst>
          </p:cNvPr>
          <p:cNvSpPr>
            <a:spLocks noGrp="1"/>
          </p:cNvSpPr>
          <p:nvPr>
            <p:ph type="ftr" sz="quarter" idx="11"/>
          </p:nvPr>
        </p:nvSpPr>
        <p:spPr/>
        <p:txBody>
          <a:bodyPr/>
          <a:lstStyle/>
          <a:p>
            <a:pPr rtl="0"/>
            <a:r>
              <a:rPr lang="nl-NL" noProof="0"/>
              <a:t>Ede, Missionaire parochies</a:t>
            </a:r>
          </a:p>
        </p:txBody>
      </p:sp>
      <p:sp>
        <p:nvSpPr>
          <p:cNvPr id="7" name="Tijdelijke aanduiding voor dianummer 6">
            <a:extLst>
              <a:ext uri="{FF2B5EF4-FFF2-40B4-BE49-F238E27FC236}">
                <a16:creationId xmlns:a16="http://schemas.microsoft.com/office/drawing/2014/main" id="{957FF0FB-3999-4ED6-976D-7D639F60B827}"/>
              </a:ext>
            </a:extLst>
          </p:cNvPr>
          <p:cNvSpPr>
            <a:spLocks noGrp="1"/>
          </p:cNvSpPr>
          <p:nvPr>
            <p:ph type="sldNum" sz="quarter" idx="12"/>
          </p:nvPr>
        </p:nvSpPr>
        <p:spPr/>
        <p:txBody>
          <a:bodyPr/>
          <a:lstStyle/>
          <a:p>
            <a:pPr rtl="0"/>
            <a:fld id="{7DC1BBB0-96F0-4077-A278-0F3FB5C104D3}" type="slidenum">
              <a:rPr lang="nl-NL" noProof="0" smtClean="0"/>
              <a:t>‹nr.›</a:t>
            </a:fld>
            <a:endParaRPr lang="nl-NL" noProof="0"/>
          </a:p>
        </p:txBody>
      </p:sp>
    </p:spTree>
    <p:extLst>
      <p:ext uri="{BB962C8B-B14F-4D97-AF65-F5344CB8AC3E}">
        <p14:creationId xmlns:p14="http://schemas.microsoft.com/office/powerpoint/2010/main" val="15777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l="-58000" r="-58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F7A6799-2794-476F-93B2-1D906C12340A}"/>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5A47B622-AC40-4D83-BE7A-97D803A53146}"/>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9F727DFA-BD08-429A-9A2D-0BB64FF4D752}"/>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11 november 2023</a:t>
            </a:r>
          </a:p>
        </p:txBody>
      </p:sp>
      <p:sp>
        <p:nvSpPr>
          <p:cNvPr id="5" name="Tijdelijke aanduiding voor voettekst 4">
            <a:extLst>
              <a:ext uri="{FF2B5EF4-FFF2-40B4-BE49-F238E27FC236}">
                <a16:creationId xmlns:a16="http://schemas.microsoft.com/office/drawing/2014/main" id="{D326A273-5653-4E26-8245-32CD248CF3A1}"/>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nl-NL" noProof="0"/>
              <a:t>Ede, Missionaire parochies</a:t>
            </a:r>
          </a:p>
        </p:txBody>
      </p:sp>
      <p:sp>
        <p:nvSpPr>
          <p:cNvPr id="6" name="Tijdelijke aanduiding voor dianummer 5">
            <a:extLst>
              <a:ext uri="{FF2B5EF4-FFF2-40B4-BE49-F238E27FC236}">
                <a16:creationId xmlns:a16="http://schemas.microsoft.com/office/drawing/2014/main" id="{B050D594-A3B7-4DCA-AE35-B8C4B5C841DF}"/>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7DC1BBB0-96F0-4077-A278-0F3FB5C104D3}" type="slidenum">
              <a:rPr lang="nl-NL" noProof="0" smtClean="0"/>
              <a:t>‹nr.›</a:t>
            </a:fld>
            <a:endParaRPr lang="nl-NL" noProof="0"/>
          </a:p>
        </p:txBody>
      </p:sp>
    </p:spTree>
    <p:extLst>
      <p:ext uri="{BB962C8B-B14F-4D97-AF65-F5344CB8AC3E}">
        <p14:creationId xmlns:p14="http://schemas.microsoft.com/office/powerpoint/2010/main" val="31038137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3" pos="1199" userDrawn="1">
          <p15:clr>
            <a:srgbClr val="F26B43"/>
          </p15:clr>
        </p15:guide>
        <p15:guide id="4" pos="719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el 1"/>
          <p:cNvSpPr>
            <a:spLocks noGrp="1"/>
          </p:cNvSpPr>
          <p:nvPr>
            <p:ph type="title"/>
          </p:nvPr>
        </p:nvSpPr>
        <p:spPr>
          <a:xfrm>
            <a:off x="290771" y="1137937"/>
            <a:ext cx="11607282" cy="1940833"/>
          </a:xfrm>
        </p:spPr>
        <p:txBody>
          <a:bodyPr rtlCol="0" anchor="b">
            <a:normAutofit fontScale="90000"/>
          </a:bodyPr>
          <a:lstStyle/>
          <a:p>
            <a:pPr algn="ctr" rtl="0"/>
            <a:r>
              <a:rPr lang="nl-NL" b="1" dirty="0">
                <a:solidFill>
                  <a:schemeClr val="accent1">
                    <a:lumMod val="50000"/>
                  </a:schemeClr>
                </a:solidFill>
              </a:rPr>
              <a:t>Samen groeien als parochie in de kracht van de Heilige Geest</a:t>
            </a:r>
            <a:br>
              <a:rPr lang="nl-NL" b="1" dirty="0">
                <a:solidFill>
                  <a:schemeClr val="accent1">
                    <a:lumMod val="50000"/>
                  </a:schemeClr>
                </a:solidFill>
              </a:rPr>
            </a:br>
            <a:r>
              <a:rPr lang="nl-NL" sz="4900" b="1" dirty="0">
                <a:solidFill>
                  <a:schemeClr val="accent1">
                    <a:lumMod val="50000"/>
                  </a:schemeClr>
                </a:solidFill>
              </a:rPr>
              <a:t>Hoe worden de Utrechtse parochies missionair?</a:t>
            </a:r>
          </a:p>
        </p:txBody>
      </p:sp>
      <p:sp>
        <p:nvSpPr>
          <p:cNvPr id="3" name="Subtitel 2"/>
          <p:cNvSpPr>
            <a:spLocks noGrp="1"/>
          </p:cNvSpPr>
          <p:nvPr>
            <p:ph type="body" idx="1"/>
          </p:nvPr>
        </p:nvSpPr>
        <p:spPr>
          <a:xfrm>
            <a:off x="3126462" y="3779230"/>
            <a:ext cx="7264623" cy="1150203"/>
          </a:xfrm>
        </p:spPr>
        <p:txBody>
          <a:bodyPr rtlCol="0" anchor="t">
            <a:noAutofit/>
          </a:bodyPr>
          <a:lstStyle/>
          <a:p>
            <a:pPr rtl="0">
              <a:spcAft>
                <a:spcPts val="600"/>
              </a:spcAft>
            </a:pPr>
            <a:r>
              <a:rPr lang="nl-NL" sz="2800" b="1" dirty="0">
                <a:solidFill>
                  <a:schemeClr val="accent1">
                    <a:lumMod val="50000"/>
                  </a:schemeClr>
                </a:solidFill>
              </a:rPr>
              <a:t>Ede, 11 november 2023</a:t>
            </a:r>
          </a:p>
          <a:p>
            <a:pPr rtl="0">
              <a:spcAft>
                <a:spcPts val="600"/>
              </a:spcAft>
            </a:pPr>
            <a:endParaRPr lang="nl-NL" sz="2800" b="1" dirty="0">
              <a:solidFill>
                <a:schemeClr val="accent1">
                  <a:lumMod val="50000"/>
                </a:schemeClr>
              </a:solidFill>
            </a:endParaRPr>
          </a:p>
          <a:p>
            <a:pPr rtl="0">
              <a:spcAft>
                <a:spcPts val="600"/>
              </a:spcAft>
            </a:pPr>
            <a:r>
              <a:rPr lang="en-US" sz="2800" b="1" dirty="0">
                <a:solidFill>
                  <a:schemeClr val="accent1">
                    <a:lumMod val="50000"/>
                  </a:schemeClr>
                </a:solidFill>
              </a:rPr>
              <a:t>+ Willem Jacobus </a:t>
            </a:r>
            <a:r>
              <a:rPr lang="en-US" sz="2800" b="1" dirty="0" err="1">
                <a:solidFill>
                  <a:schemeClr val="accent1">
                    <a:lumMod val="50000"/>
                  </a:schemeClr>
                </a:solidFill>
              </a:rPr>
              <a:t>Kardinaal</a:t>
            </a:r>
            <a:r>
              <a:rPr lang="en-US" sz="2800" b="1" dirty="0">
                <a:solidFill>
                  <a:schemeClr val="accent1">
                    <a:lumMod val="50000"/>
                  </a:schemeClr>
                </a:solidFill>
              </a:rPr>
              <a:t> Eijk</a:t>
            </a:r>
          </a:p>
          <a:p>
            <a:pPr rtl="0">
              <a:spcAft>
                <a:spcPts val="600"/>
              </a:spcAft>
            </a:pPr>
            <a:r>
              <a:rPr lang="en-US" sz="2800" b="1" dirty="0" err="1">
                <a:solidFill>
                  <a:schemeClr val="accent1">
                    <a:lumMod val="50000"/>
                  </a:schemeClr>
                </a:solidFill>
              </a:rPr>
              <a:t>Aartsbisschop</a:t>
            </a:r>
            <a:r>
              <a:rPr lang="en-US" sz="2800" b="1" dirty="0">
                <a:solidFill>
                  <a:schemeClr val="accent1">
                    <a:lumMod val="50000"/>
                  </a:schemeClr>
                </a:solidFill>
              </a:rPr>
              <a:t> van Utrecht</a:t>
            </a:r>
          </a:p>
        </p:txBody>
      </p:sp>
      <p:sp>
        <p:nvSpPr>
          <p:cNvPr id="4" name="Tijdelijke aanduiding voor datum 3">
            <a:extLst>
              <a:ext uri="{FF2B5EF4-FFF2-40B4-BE49-F238E27FC236}">
                <a16:creationId xmlns:a16="http://schemas.microsoft.com/office/drawing/2014/main" id="{3373F71B-6D67-39C2-35AC-CED3DFF9B0AA}"/>
              </a:ext>
            </a:extLst>
          </p:cNvPr>
          <p:cNvSpPr>
            <a:spLocks noGrp="1"/>
          </p:cNvSpPr>
          <p:nvPr>
            <p:ph type="dt" sz="half" idx="10"/>
          </p:nvPr>
        </p:nvSpPr>
        <p:spPr/>
        <p:txBody>
          <a:bodyPr/>
          <a:lstStyle/>
          <a:p>
            <a:r>
              <a:rPr lang="nl-NL"/>
              <a:t>11 november 2023</a:t>
            </a:r>
          </a:p>
        </p:txBody>
      </p:sp>
      <p:sp>
        <p:nvSpPr>
          <p:cNvPr id="5" name="Tijdelijke aanduiding voor voettekst 4">
            <a:extLst>
              <a:ext uri="{FF2B5EF4-FFF2-40B4-BE49-F238E27FC236}">
                <a16:creationId xmlns:a16="http://schemas.microsoft.com/office/drawing/2014/main" id="{F9D3B7A0-A9FC-86F5-9D68-669CF5BFD7A6}"/>
              </a:ext>
            </a:extLst>
          </p:cNvPr>
          <p:cNvSpPr>
            <a:spLocks noGrp="1"/>
          </p:cNvSpPr>
          <p:nvPr>
            <p:ph type="ftr" sz="quarter" idx="11"/>
          </p:nvPr>
        </p:nvSpPr>
        <p:spPr/>
        <p:txBody>
          <a:bodyPr/>
          <a:lstStyle/>
          <a:p>
            <a:pPr rtl="0"/>
            <a:r>
              <a:rPr lang="nl-NL" noProof="0"/>
              <a:t>Ede, Missionaire parochies</a:t>
            </a:r>
          </a:p>
        </p:txBody>
      </p:sp>
      <p:sp>
        <p:nvSpPr>
          <p:cNvPr id="6" name="Tijdelijke aanduiding voor dianummer 5">
            <a:extLst>
              <a:ext uri="{FF2B5EF4-FFF2-40B4-BE49-F238E27FC236}">
                <a16:creationId xmlns:a16="http://schemas.microsoft.com/office/drawing/2014/main" id="{B5DCF00D-18A4-1386-920C-48535F85F8D6}"/>
              </a:ext>
            </a:extLst>
          </p:cNvPr>
          <p:cNvSpPr>
            <a:spLocks noGrp="1"/>
          </p:cNvSpPr>
          <p:nvPr>
            <p:ph type="sldNum" sz="quarter" idx="12"/>
          </p:nvPr>
        </p:nvSpPr>
        <p:spPr/>
        <p:txBody>
          <a:bodyPr/>
          <a:lstStyle/>
          <a:p>
            <a:pPr rtl="0"/>
            <a:fld id="{7DC1BBB0-96F0-4077-A278-0F3FB5C104D3}" type="slidenum">
              <a:rPr lang="nl-NL" noProof="0" smtClean="0"/>
              <a:pPr rtl="0"/>
              <a:t>1</a:t>
            </a:fld>
            <a:endParaRPr lang="nl-NL" noProof="0"/>
          </a:p>
        </p:txBody>
      </p:sp>
    </p:spTree>
    <p:extLst>
      <p:ext uri="{BB962C8B-B14F-4D97-AF65-F5344CB8AC3E}">
        <p14:creationId xmlns:p14="http://schemas.microsoft.com/office/powerpoint/2010/main" val="6675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9119DD-F9C7-6E22-EF61-3D9F6C7F5D2E}"/>
              </a:ext>
            </a:extLst>
          </p:cNvPr>
          <p:cNvSpPr>
            <a:spLocks noGrp="1"/>
          </p:cNvSpPr>
          <p:nvPr>
            <p:ph type="title"/>
          </p:nvPr>
        </p:nvSpPr>
        <p:spPr>
          <a:xfrm>
            <a:off x="5143282" y="0"/>
            <a:ext cx="6419849" cy="1325563"/>
          </a:xfrm>
        </p:spPr>
        <p:txBody>
          <a:bodyPr>
            <a:normAutofit fontScale="90000"/>
          </a:bodyPr>
          <a:lstStyle/>
          <a:p>
            <a:r>
              <a:rPr lang="nl-NL" b="1" dirty="0">
                <a:solidFill>
                  <a:schemeClr val="accent1">
                    <a:lumMod val="50000"/>
                  </a:schemeClr>
                </a:solidFill>
              </a:rPr>
              <a:t>Nog twee belangrijke voorsprekers en voorbeelden</a:t>
            </a:r>
          </a:p>
        </p:txBody>
      </p:sp>
      <p:sp>
        <p:nvSpPr>
          <p:cNvPr id="3" name="Tijdelijke aanduiding voor inhoud 2">
            <a:extLst>
              <a:ext uri="{FF2B5EF4-FFF2-40B4-BE49-F238E27FC236}">
                <a16:creationId xmlns:a16="http://schemas.microsoft.com/office/drawing/2014/main" id="{E8046A2E-473C-AC42-472D-E4DFD43A140E}"/>
              </a:ext>
            </a:extLst>
          </p:cNvPr>
          <p:cNvSpPr>
            <a:spLocks noGrp="1"/>
          </p:cNvSpPr>
          <p:nvPr>
            <p:ph idx="1"/>
          </p:nvPr>
        </p:nvSpPr>
        <p:spPr>
          <a:xfrm>
            <a:off x="5143282" y="1571626"/>
            <a:ext cx="2352893" cy="4351338"/>
          </a:xfrm>
        </p:spPr>
        <p:txBody>
          <a:bodyPr/>
          <a:lstStyle/>
          <a:p>
            <a:r>
              <a:rPr lang="nl-NL" b="1" dirty="0">
                <a:solidFill>
                  <a:schemeClr val="accent1">
                    <a:lumMod val="50000"/>
                  </a:schemeClr>
                </a:solidFill>
              </a:rPr>
              <a:t>H. Willibrord</a:t>
            </a:r>
          </a:p>
          <a:p>
            <a:pPr marL="457063" lvl="1" indent="0">
              <a:buNone/>
            </a:pPr>
            <a:r>
              <a:rPr lang="nl-NL" b="1" dirty="0">
                <a:solidFill>
                  <a:schemeClr val="accent1">
                    <a:lumMod val="50000"/>
                  </a:schemeClr>
                </a:solidFill>
              </a:rPr>
              <a:t>7 november</a:t>
            </a:r>
          </a:p>
          <a:p>
            <a:endParaRPr lang="nl-NL" b="1" dirty="0">
              <a:solidFill>
                <a:schemeClr val="accent1">
                  <a:lumMod val="50000"/>
                </a:schemeClr>
              </a:solidFill>
            </a:endParaRPr>
          </a:p>
          <a:p>
            <a:endParaRPr lang="nl-NL" b="1" dirty="0">
              <a:solidFill>
                <a:schemeClr val="accent1">
                  <a:lumMod val="50000"/>
                </a:schemeClr>
              </a:solidFill>
            </a:endParaRPr>
          </a:p>
          <a:p>
            <a:r>
              <a:rPr lang="nl-NL" b="1" dirty="0">
                <a:solidFill>
                  <a:schemeClr val="accent1">
                    <a:lumMod val="50000"/>
                  </a:schemeClr>
                </a:solidFill>
              </a:rPr>
              <a:t>H. Martinus</a:t>
            </a:r>
          </a:p>
          <a:p>
            <a:pPr marL="457063" lvl="1" indent="0">
              <a:buNone/>
            </a:pPr>
            <a:r>
              <a:rPr lang="nl-NL" b="1" dirty="0">
                <a:solidFill>
                  <a:schemeClr val="accent1">
                    <a:lumMod val="50000"/>
                  </a:schemeClr>
                </a:solidFill>
              </a:rPr>
              <a:t>11 november</a:t>
            </a:r>
          </a:p>
        </p:txBody>
      </p:sp>
      <p:sp>
        <p:nvSpPr>
          <p:cNvPr id="4" name="Tijdelijke aanduiding voor datum 3">
            <a:extLst>
              <a:ext uri="{FF2B5EF4-FFF2-40B4-BE49-F238E27FC236}">
                <a16:creationId xmlns:a16="http://schemas.microsoft.com/office/drawing/2014/main" id="{D84C66DC-C95B-5684-E11C-0296833826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11 november 2023</a:t>
            </a:r>
          </a:p>
        </p:txBody>
      </p:sp>
      <p:sp>
        <p:nvSpPr>
          <p:cNvPr id="5" name="Tijdelijke aanduiding voor voettekst 4">
            <a:extLst>
              <a:ext uri="{FF2B5EF4-FFF2-40B4-BE49-F238E27FC236}">
                <a16:creationId xmlns:a16="http://schemas.microsoft.com/office/drawing/2014/main" id="{3BED2504-0E2F-5C6C-38B5-1E9A0E7AF7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Ede, Missionaire parochies</a:t>
            </a:r>
          </a:p>
        </p:txBody>
      </p:sp>
      <p:sp>
        <p:nvSpPr>
          <p:cNvPr id="6" name="Tijdelijke aanduiding voor dianummer 5">
            <a:extLst>
              <a:ext uri="{FF2B5EF4-FFF2-40B4-BE49-F238E27FC236}">
                <a16:creationId xmlns:a16="http://schemas.microsoft.com/office/drawing/2014/main" id="{168104B1-F8FA-AC21-76DD-5C79FD6E40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1BBB0-96F0-4077-A278-0F3FB5C104D3}"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D2378F47-4931-44A8-8631-F1C808491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0"/>
            <a:ext cx="53292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tholic Origin of Veteran's Day with St Martin of Tours - Taylor Marshall">
            <a:extLst>
              <a:ext uri="{FF2B5EF4-FFF2-40B4-BE49-F238E27FC236}">
                <a16:creationId xmlns:a16="http://schemas.microsoft.com/office/drawing/2014/main" id="{A8182426-39E5-AA5A-A22F-373107A64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248" y="3085476"/>
            <a:ext cx="4526148" cy="363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269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60B4C-539B-51E4-B51B-7B725D269738}"/>
              </a:ext>
            </a:extLst>
          </p:cNvPr>
          <p:cNvSpPr>
            <a:spLocks noGrp="1"/>
          </p:cNvSpPr>
          <p:nvPr>
            <p:ph type="title"/>
          </p:nvPr>
        </p:nvSpPr>
        <p:spPr>
          <a:xfrm>
            <a:off x="0" y="2688841"/>
            <a:ext cx="5978640" cy="1325563"/>
          </a:xfrm>
        </p:spPr>
        <p:txBody>
          <a:bodyPr>
            <a:normAutofit fontScale="90000"/>
          </a:bodyPr>
          <a:lstStyle/>
          <a:p>
            <a:r>
              <a:rPr lang="nl-NL" b="1" dirty="0">
                <a:solidFill>
                  <a:schemeClr val="accent1">
                    <a:lumMod val="50000"/>
                  </a:schemeClr>
                </a:solidFill>
              </a:rPr>
              <a:t>Vandaag willen we samen </a:t>
            </a:r>
            <a:r>
              <a:rPr kumimoji="0" lang="nl-NL" sz="4399" b="1" i="0" u="none" strike="noStrike" kern="1200" cap="none" spc="0" normalizeH="0" baseline="0" noProof="0" dirty="0">
                <a:ln>
                  <a:noFill/>
                </a:ln>
                <a:solidFill>
                  <a:schemeClr val="accent1">
                    <a:lumMod val="50000"/>
                  </a:schemeClr>
                </a:solidFill>
                <a:effectLst/>
                <a:uLnTx/>
                <a:uFillTx/>
                <a:latin typeface="Calibri Light" panose="020F0302020204030204"/>
                <a:ea typeface="+mj-ea"/>
                <a:cs typeface="+mj-cs"/>
              </a:rPr>
              <a:t>op voorspraak van de Heilige Maagd Maria, de H. Willibrord en de H. Martinus </a:t>
            </a:r>
            <a:r>
              <a:rPr lang="nl-NL" b="1" dirty="0">
                <a:solidFill>
                  <a:schemeClr val="accent1">
                    <a:lumMod val="50000"/>
                  </a:schemeClr>
                </a:solidFill>
              </a:rPr>
              <a:t>bidden tot de Heilige Geest dat we wegen mogen vinden om van onze parochies echte missionaire parochies te maken en mensen weer met Christus en zijn Evangelie vertrouwd te maken</a:t>
            </a:r>
          </a:p>
        </p:txBody>
      </p:sp>
      <p:sp>
        <p:nvSpPr>
          <p:cNvPr id="3" name="Tijdelijke aanduiding voor inhoud 2">
            <a:extLst>
              <a:ext uri="{FF2B5EF4-FFF2-40B4-BE49-F238E27FC236}">
                <a16:creationId xmlns:a16="http://schemas.microsoft.com/office/drawing/2014/main" id="{38849BA5-4818-8FA5-03D4-3681804F84A5}"/>
              </a:ext>
            </a:extLst>
          </p:cNvPr>
          <p:cNvSpPr>
            <a:spLocks noGrp="1"/>
          </p:cNvSpPr>
          <p:nvPr>
            <p:ph idx="1"/>
          </p:nvPr>
        </p:nvSpPr>
        <p:spPr>
          <a:xfrm>
            <a:off x="200508" y="2998020"/>
            <a:ext cx="10512862" cy="4351338"/>
          </a:xfrm>
        </p:spPr>
        <p:txBody>
          <a:bodyPr/>
          <a:lstStyle/>
          <a:p>
            <a:pPr marL="0" indent="0">
              <a:buNone/>
            </a:pPr>
            <a:r>
              <a:rPr lang="nl-NL" dirty="0"/>
              <a:t>p</a:t>
            </a:r>
          </a:p>
        </p:txBody>
      </p:sp>
      <p:sp>
        <p:nvSpPr>
          <p:cNvPr id="4" name="Tijdelijke aanduiding voor datum 3">
            <a:extLst>
              <a:ext uri="{FF2B5EF4-FFF2-40B4-BE49-F238E27FC236}">
                <a16:creationId xmlns:a16="http://schemas.microsoft.com/office/drawing/2014/main" id="{EE36423B-7E08-CA89-1346-1AECE76F5F31}"/>
              </a:ext>
            </a:extLst>
          </p:cNvPr>
          <p:cNvSpPr>
            <a:spLocks noGrp="1"/>
          </p:cNvSpPr>
          <p:nvPr>
            <p:ph type="dt" sz="half" idx="10"/>
          </p:nvPr>
        </p:nvSpPr>
        <p:spPr/>
        <p:txBody>
          <a:bodyPr/>
          <a:lstStyle/>
          <a:p>
            <a:r>
              <a:rPr lang="nl-NL"/>
              <a:t>11 november 2023</a:t>
            </a:r>
          </a:p>
        </p:txBody>
      </p:sp>
      <p:sp>
        <p:nvSpPr>
          <p:cNvPr id="5" name="Tijdelijke aanduiding voor voettekst 4">
            <a:extLst>
              <a:ext uri="{FF2B5EF4-FFF2-40B4-BE49-F238E27FC236}">
                <a16:creationId xmlns:a16="http://schemas.microsoft.com/office/drawing/2014/main" id="{C9237C95-A3E7-C169-F6F6-3AEA17EC4605}"/>
              </a:ext>
            </a:extLst>
          </p:cNvPr>
          <p:cNvSpPr>
            <a:spLocks noGrp="1"/>
          </p:cNvSpPr>
          <p:nvPr>
            <p:ph type="ftr" sz="quarter" idx="11"/>
          </p:nvPr>
        </p:nvSpPr>
        <p:spPr/>
        <p:txBody>
          <a:bodyPr/>
          <a:lstStyle/>
          <a:p>
            <a:pPr rtl="0"/>
            <a:r>
              <a:rPr lang="nl-NL" noProof="0"/>
              <a:t>Ede, Missionaire parochies</a:t>
            </a:r>
          </a:p>
        </p:txBody>
      </p:sp>
      <p:sp>
        <p:nvSpPr>
          <p:cNvPr id="6" name="Tijdelijke aanduiding voor dianummer 5">
            <a:extLst>
              <a:ext uri="{FF2B5EF4-FFF2-40B4-BE49-F238E27FC236}">
                <a16:creationId xmlns:a16="http://schemas.microsoft.com/office/drawing/2014/main" id="{8F32CFA0-CA95-7FB0-F988-67FF1712A880}"/>
              </a:ext>
            </a:extLst>
          </p:cNvPr>
          <p:cNvSpPr>
            <a:spLocks noGrp="1"/>
          </p:cNvSpPr>
          <p:nvPr>
            <p:ph type="sldNum" sz="quarter" idx="12"/>
          </p:nvPr>
        </p:nvSpPr>
        <p:spPr/>
        <p:txBody>
          <a:bodyPr/>
          <a:lstStyle/>
          <a:p>
            <a:pPr rtl="0"/>
            <a:fld id="{7DC1BBB0-96F0-4077-A278-0F3FB5C104D3}" type="slidenum">
              <a:rPr lang="nl-NL" noProof="0" smtClean="0"/>
              <a:t>11</a:t>
            </a:fld>
            <a:endParaRPr lang="nl-NL" noProof="0"/>
          </a:p>
        </p:txBody>
      </p:sp>
      <p:pic>
        <p:nvPicPr>
          <p:cNvPr id="7170" name="Picture 2" descr="Een zevenvoudig portret van Maria">
            <a:extLst>
              <a:ext uri="{FF2B5EF4-FFF2-40B4-BE49-F238E27FC236}">
                <a16:creationId xmlns:a16="http://schemas.microsoft.com/office/drawing/2014/main" id="{417E9C6C-4F10-F3D7-4E39-A97498A91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366" y="0"/>
            <a:ext cx="4453399" cy="68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734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0D77F-AB76-4E90-8733-253D128714DA}"/>
              </a:ext>
            </a:extLst>
          </p:cNvPr>
          <p:cNvSpPr>
            <a:spLocks noGrp="1"/>
          </p:cNvSpPr>
          <p:nvPr>
            <p:ph type="title"/>
          </p:nvPr>
        </p:nvSpPr>
        <p:spPr>
          <a:xfrm>
            <a:off x="218857" y="320674"/>
            <a:ext cx="10512862" cy="1325563"/>
          </a:xfrm>
        </p:spPr>
        <p:txBody>
          <a:bodyPr/>
          <a:lstStyle/>
          <a:p>
            <a:r>
              <a:rPr lang="nl-NL" b="1" dirty="0">
                <a:solidFill>
                  <a:schemeClr val="accent1">
                    <a:lumMod val="50000"/>
                  </a:schemeClr>
                </a:solidFill>
              </a:rPr>
              <a:t>Dank</a:t>
            </a:r>
          </a:p>
        </p:txBody>
      </p:sp>
      <p:sp>
        <p:nvSpPr>
          <p:cNvPr id="3" name="Tijdelijke aanduiding voor inhoud 2">
            <a:extLst>
              <a:ext uri="{FF2B5EF4-FFF2-40B4-BE49-F238E27FC236}">
                <a16:creationId xmlns:a16="http://schemas.microsoft.com/office/drawing/2014/main" id="{40C66C92-253B-F113-75BC-9E28FC738234}"/>
              </a:ext>
            </a:extLst>
          </p:cNvPr>
          <p:cNvSpPr>
            <a:spLocks noGrp="1"/>
          </p:cNvSpPr>
          <p:nvPr>
            <p:ph idx="1"/>
          </p:nvPr>
        </p:nvSpPr>
        <p:spPr>
          <a:xfrm>
            <a:off x="837982" y="2020888"/>
            <a:ext cx="10512862" cy="4351338"/>
          </a:xfrm>
        </p:spPr>
        <p:txBody>
          <a:bodyPr/>
          <a:lstStyle/>
          <a:p>
            <a:r>
              <a:rPr lang="nl-NL" b="1" dirty="0">
                <a:solidFill>
                  <a:schemeClr val="accent1">
                    <a:lumMod val="50000"/>
                  </a:schemeClr>
                </a:solidFill>
              </a:rPr>
              <a:t>Hartelijk dank dat jullie vandaag naar de </a:t>
            </a:r>
            <a:r>
              <a:rPr lang="nl-NL" b="1" dirty="0" err="1">
                <a:solidFill>
                  <a:schemeClr val="accent1">
                    <a:lumMod val="50000"/>
                  </a:schemeClr>
                </a:solidFill>
              </a:rPr>
              <a:t>Bisdomdag</a:t>
            </a:r>
            <a:r>
              <a:rPr lang="nl-NL" b="1" dirty="0">
                <a:solidFill>
                  <a:schemeClr val="accent1">
                    <a:lumMod val="50000"/>
                  </a:schemeClr>
                </a:solidFill>
              </a:rPr>
              <a:t> zijn gekomen om samen, biddend tot de Heilige Geest, stil te staan bij de vraag hoe onze parochies missionair kunnen worden</a:t>
            </a:r>
          </a:p>
          <a:p>
            <a:endParaRPr lang="nl-NL" dirty="0">
              <a:solidFill>
                <a:schemeClr val="accent1">
                  <a:lumMod val="50000"/>
                </a:schemeClr>
              </a:solidFill>
            </a:endParaRPr>
          </a:p>
          <a:p>
            <a:r>
              <a:rPr lang="nl-NL" b="1" dirty="0">
                <a:solidFill>
                  <a:schemeClr val="accent1">
                    <a:lumMod val="50000"/>
                  </a:schemeClr>
                </a:solidFill>
              </a:rPr>
              <a:t>Hartelijk ook voor jullie grote toewijding en inzet voor het gewone pastoraat en de missionaire activiteiten die er in diverse parochies al zijn, als priester, diaken, pastoraal werker, religieus, catechetisch medewerker, diaconaal assistent en andere vrijwilligers </a:t>
            </a:r>
          </a:p>
        </p:txBody>
      </p:sp>
      <p:sp>
        <p:nvSpPr>
          <p:cNvPr id="4" name="Tijdelijke aanduiding voor datum 3">
            <a:extLst>
              <a:ext uri="{FF2B5EF4-FFF2-40B4-BE49-F238E27FC236}">
                <a16:creationId xmlns:a16="http://schemas.microsoft.com/office/drawing/2014/main" id="{8A3F9647-7F34-9C01-DDBC-48C84515B053}"/>
              </a:ext>
            </a:extLst>
          </p:cNvPr>
          <p:cNvSpPr>
            <a:spLocks noGrp="1"/>
          </p:cNvSpPr>
          <p:nvPr>
            <p:ph type="dt" sz="half" idx="10"/>
          </p:nvPr>
        </p:nvSpPr>
        <p:spPr/>
        <p:txBody>
          <a:bodyPr/>
          <a:lstStyle/>
          <a:p>
            <a:r>
              <a:rPr lang="nl-NL"/>
              <a:t>11 november 2023</a:t>
            </a:r>
          </a:p>
        </p:txBody>
      </p:sp>
      <p:sp>
        <p:nvSpPr>
          <p:cNvPr id="5" name="Tijdelijke aanduiding voor voettekst 4">
            <a:extLst>
              <a:ext uri="{FF2B5EF4-FFF2-40B4-BE49-F238E27FC236}">
                <a16:creationId xmlns:a16="http://schemas.microsoft.com/office/drawing/2014/main" id="{6018B223-E431-8611-DBA0-744BE118D64C}"/>
              </a:ext>
            </a:extLst>
          </p:cNvPr>
          <p:cNvSpPr>
            <a:spLocks noGrp="1"/>
          </p:cNvSpPr>
          <p:nvPr>
            <p:ph type="ftr" sz="quarter" idx="11"/>
          </p:nvPr>
        </p:nvSpPr>
        <p:spPr/>
        <p:txBody>
          <a:bodyPr/>
          <a:lstStyle/>
          <a:p>
            <a:pPr rtl="0"/>
            <a:r>
              <a:rPr lang="nl-NL" noProof="0"/>
              <a:t>Ede, Missionaire parochies</a:t>
            </a:r>
          </a:p>
        </p:txBody>
      </p:sp>
      <p:sp>
        <p:nvSpPr>
          <p:cNvPr id="6" name="Tijdelijke aanduiding voor dianummer 5">
            <a:extLst>
              <a:ext uri="{FF2B5EF4-FFF2-40B4-BE49-F238E27FC236}">
                <a16:creationId xmlns:a16="http://schemas.microsoft.com/office/drawing/2014/main" id="{05FE89CC-D224-9739-1C23-261A4BEDF946}"/>
              </a:ext>
            </a:extLst>
          </p:cNvPr>
          <p:cNvSpPr>
            <a:spLocks noGrp="1"/>
          </p:cNvSpPr>
          <p:nvPr>
            <p:ph type="sldNum" sz="quarter" idx="12"/>
          </p:nvPr>
        </p:nvSpPr>
        <p:spPr/>
        <p:txBody>
          <a:bodyPr/>
          <a:lstStyle/>
          <a:p>
            <a:pPr rtl="0"/>
            <a:fld id="{7DC1BBB0-96F0-4077-A278-0F3FB5C104D3}" type="slidenum">
              <a:rPr lang="nl-NL" noProof="0" smtClean="0"/>
              <a:t>2</a:t>
            </a:fld>
            <a:endParaRPr lang="nl-NL" noProof="0"/>
          </a:p>
        </p:txBody>
      </p:sp>
    </p:spTree>
    <p:extLst>
      <p:ext uri="{BB962C8B-B14F-4D97-AF65-F5344CB8AC3E}">
        <p14:creationId xmlns:p14="http://schemas.microsoft.com/office/powerpoint/2010/main" val="564237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15B1E08-9A52-CD84-16D5-89D0DF41AC7C}"/>
              </a:ext>
            </a:extLst>
          </p:cNvPr>
          <p:cNvSpPr>
            <a:spLocks noGrp="1"/>
          </p:cNvSpPr>
          <p:nvPr>
            <p:ph type="dt" sz="half" idx="10"/>
          </p:nvPr>
        </p:nvSpPr>
        <p:spPr/>
        <p:txBody>
          <a:bodyPr/>
          <a:lstStyle/>
          <a:p>
            <a:r>
              <a:rPr lang="nl-NL"/>
              <a:t>11 november 2023</a:t>
            </a:r>
          </a:p>
        </p:txBody>
      </p:sp>
      <p:sp>
        <p:nvSpPr>
          <p:cNvPr id="4" name="Tijdelijke aanduiding voor voettekst 3">
            <a:extLst>
              <a:ext uri="{FF2B5EF4-FFF2-40B4-BE49-F238E27FC236}">
                <a16:creationId xmlns:a16="http://schemas.microsoft.com/office/drawing/2014/main" id="{787D239C-3AF1-CFDA-5FEB-E14317587A8E}"/>
              </a:ext>
            </a:extLst>
          </p:cNvPr>
          <p:cNvSpPr>
            <a:spLocks noGrp="1"/>
          </p:cNvSpPr>
          <p:nvPr>
            <p:ph type="ftr" sz="quarter" idx="11"/>
          </p:nvPr>
        </p:nvSpPr>
        <p:spPr/>
        <p:txBody>
          <a:bodyPr/>
          <a:lstStyle/>
          <a:p>
            <a:pPr rtl="0"/>
            <a:r>
              <a:rPr lang="nl-NL" noProof="0"/>
              <a:t>Ede, Missionaire parochies</a:t>
            </a:r>
          </a:p>
        </p:txBody>
      </p:sp>
      <p:sp>
        <p:nvSpPr>
          <p:cNvPr id="5" name="Tijdelijke aanduiding voor dianummer 4">
            <a:extLst>
              <a:ext uri="{FF2B5EF4-FFF2-40B4-BE49-F238E27FC236}">
                <a16:creationId xmlns:a16="http://schemas.microsoft.com/office/drawing/2014/main" id="{F8E28424-9BE8-04C4-5E39-AAA44C57FE31}"/>
              </a:ext>
            </a:extLst>
          </p:cNvPr>
          <p:cNvSpPr>
            <a:spLocks noGrp="1"/>
          </p:cNvSpPr>
          <p:nvPr>
            <p:ph type="sldNum" sz="quarter" idx="12"/>
          </p:nvPr>
        </p:nvSpPr>
        <p:spPr/>
        <p:txBody>
          <a:bodyPr/>
          <a:lstStyle/>
          <a:p>
            <a:pPr rtl="0"/>
            <a:fld id="{7DC1BBB0-96F0-4077-A278-0F3FB5C104D3}" type="slidenum">
              <a:rPr lang="nl-NL" noProof="0" smtClean="0"/>
              <a:pPr rtl="0"/>
              <a:t>3</a:t>
            </a:fld>
            <a:endParaRPr lang="nl-NL" noProof="0"/>
          </a:p>
        </p:txBody>
      </p:sp>
      <p:pic>
        <p:nvPicPr>
          <p:cNvPr id="1026" name="Picture 2" descr="De kerk gaat uit Familiealbum van een halve eeuw katholiek">
            <a:extLst>
              <a:ext uri="{FF2B5EF4-FFF2-40B4-BE49-F238E27FC236}">
                <a16:creationId xmlns:a16="http://schemas.microsoft.com/office/drawing/2014/main" id="{1AC507E5-4890-2B49-BFE8-F778336F2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4413" y="0"/>
            <a:ext cx="508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a:extLst>
              <a:ext uri="{FF2B5EF4-FFF2-40B4-BE49-F238E27FC236}">
                <a16:creationId xmlns:a16="http://schemas.microsoft.com/office/drawing/2014/main" id="{EDC47877-E27B-97A6-3C30-AEE8F57C37D3}"/>
              </a:ext>
            </a:extLst>
          </p:cNvPr>
          <p:cNvSpPr>
            <a:spLocks noGrp="1"/>
          </p:cNvSpPr>
          <p:nvPr>
            <p:ph type="title"/>
          </p:nvPr>
        </p:nvSpPr>
        <p:spPr/>
        <p:txBody>
          <a:bodyPr/>
          <a:lstStyle/>
          <a:p>
            <a:r>
              <a:rPr lang="nl-NL" b="1" dirty="0">
                <a:solidFill>
                  <a:schemeClr val="accent1">
                    <a:lumMod val="50000"/>
                  </a:schemeClr>
                </a:solidFill>
              </a:rPr>
              <a:t>1973</a:t>
            </a:r>
          </a:p>
        </p:txBody>
      </p:sp>
    </p:spTree>
    <p:extLst>
      <p:ext uri="{BB962C8B-B14F-4D97-AF65-F5344CB8AC3E}">
        <p14:creationId xmlns:p14="http://schemas.microsoft.com/office/powerpoint/2010/main" val="2682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4FFD8A-ACFD-DF6B-F30F-6CCCF32339CB}"/>
              </a:ext>
            </a:extLst>
          </p:cNvPr>
          <p:cNvSpPr>
            <a:spLocks noGrp="1"/>
          </p:cNvSpPr>
          <p:nvPr>
            <p:ph type="title"/>
          </p:nvPr>
        </p:nvSpPr>
        <p:spPr>
          <a:xfrm>
            <a:off x="0" y="365126"/>
            <a:ext cx="2312988" cy="1325563"/>
          </a:xfrm>
        </p:spPr>
        <p:txBody>
          <a:bodyPr>
            <a:noAutofit/>
          </a:bodyPr>
          <a:lstStyle/>
          <a:p>
            <a:r>
              <a:rPr lang="nl-NL" sz="3600" b="1" dirty="0">
                <a:solidFill>
                  <a:schemeClr val="accent1">
                    <a:lumMod val="50000"/>
                  </a:schemeClr>
                </a:solidFill>
              </a:rPr>
              <a:t>Actie Kerkbalans 2022</a:t>
            </a:r>
          </a:p>
        </p:txBody>
      </p:sp>
      <p:sp>
        <p:nvSpPr>
          <p:cNvPr id="3" name="Tijdelijke aanduiding voor datum 2">
            <a:extLst>
              <a:ext uri="{FF2B5EF4-FFF2-40B4-BE49-F238E27FC236}">
                <a16:creationId xmlns:a16="http://schemas.microsoft.com/office/drawing/2014/main" id="{7E5B405F-4697-EA8F-33D4-8DCDF01F38B5}"/>
              </a:ext>
            </a:extLst>
          </p:cNvPr>
          <p:cNvSpPr>
            <a:spLocks noGrp="1"/>
          </p:cNvSpPr>
          <p:nvPr>
            <p:ph type="dt" sz="half" idx="10"/>
          </p:nvPr>
        </p:nvSpPr>
        <p:spPr/>
        <p:txBody>
          <a:bodyPr/>
          <a:lstStyle/>
          <a:p>
            <a:r>
              <a:rPr lang="nl-NL"/>
              <a:t>11 november 2023</a:t>
            </a:r>
          </a:p>
        </p:txBody>
      </p:sp>
      <p:sp>
        <p:nvSpPr>
          <p:cNvPr id="4" name="Tijdelijke aanduiding voor voettekst 3">
            <a:extLst>
              <a:ext uri="{FF2B5EF4-FFF2-40B4-BE49-F238E27FC236}">
                <a16:creationId xmlns:a16="http://schemas.microsoft.com/office/drawing/2014/main" id="{9EF851F4-29A9-BEDC-398C-B94A666E3DF7}"/>
              </a:ext>
            </a:extLst>
          </p:cNvPr>
          <p:cNvSpPr>
            <a:spLocks noGrp="1"/>
          </p:cNvSpPr>
          <p:nvPr>
            <p:ph type="ftr" sz="quarter" idx="11"/>
          </p:nvPr>
        </p:nvSpPr>
        <p:spPr/>
        <p:txBody>
          <a:bodyPr/>
          <a:lstStyle/>
          <a:p>
            <a:pPr rtl="0"/>
            <a:r>
              <a:rPr lang="nl-NL" noProof="0"/>
              <a:t>Ede, Missionaire parochies</a:t>
            </a:r>
          </a:p>
        </p:txBody>
      </p:sp>
      <p:sp>
        <p:nvSpPr>
          <p:cNvPr id="5" name="Tijdelijke aanduiding voor dianummer 4">
            <a:extLst>
              <a:ext uri="{FF2B5EF4-FFF2-40B4-BE49-F238E27FC236}">
                <a16:creationId xmlns:a16="http://schemas.microsoft.com/office/drawing/2014/main" id="{0EECEBAE-FDDE-8A02-6009-73D9B06B777D}"/>
              </a:ext>
            </a:extLst>
          </p:cNvPr>
          <p:cNvSpPr>
            <a:spLocks noGrp="1"/>
          </p:cNvSpPr>
          <p:nvPr>
            <p:ph type="sldNum" sz="quarter" idx="12"/>
          </p:nvPr>
        </p:nvSpPr>
        <p:spPr/>
        <p:txBody>
          <a:bodyPr/>
          <a:lstStyle/>
          <a:p>
            <a:pPr rtl="0"/>
            <a:fld id="{7DC1BBB0-96F0-4077-A278-0F3FB5C104D3}" type="slidenum">
              <a:rPr lang="nl-NL" noProof="0" smtClean="0"/>
              <a:pPr rtl="0"/>
              <a:t>4</a:t>
            </a:fld>
            <a:endParaRPr lang="nl-NL" noProof="0"/>
          </a:p>
        </p:txBody>
      </p:sp>
      <p:pic>
        <p:nvPicPr>
          <p:cNvPr id="2050" name="Picture 2" descr="image">
            <a:extLst>
              <a:ext uri="{FF2B5EF4-FFF2-40B4-BE49-F238E27FC236}">
                <a16:creationId xmlns:a16="http://schemas.microsoft.com/office/drawing/2014/main" id="{2A133A29-99B7-281B-CFB9-6D4111CA2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225426"/>
            <a:ext cx="9753600" cy="649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43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ijdelijke aanduiding voor inhoud 7">
            <a:extLst>
              <a:ext uri="{FF2B5EF4-FFF2-40B4-BE49-F238E27FC236}">
                <a16:creationId xmlns:a16="http://schemas.microsoft.com/office/drawing/2014/main" id="{C4CB2D65-58E4-D8BD-36C7-2D3323C4C966}"/>
              </a:ext>
            </a:extLst>
          </p:cNvPr>
          <p:cNvGraphicFramePr>
            <a:graphicFrameLocks noGrp="1"/>
          </p:cNvGraphicFramePr>
          <p:nvPr>
            <p:ph idx="1"/>
            <p:extLst>
              <p:ext uri="{D42A27DB-BD31-4B8C-83A1-F6EECF244321}">
                <p14:modId xmlns:p14="http://schemas.microsoft.com/office/powerpoint/2010/main" val="1004602718"/>
              </p:ext>
            </p:extLst>
          </p:nvPr>
        </p:nvGraphicFramePr>
        <p:xfrm>
          <a:off x="544423" y="371775"/>
          <a:ext cx="3264586" cy="5984576"/>
        </p:xfrm>
        <a:graphic>
          <a:graphicData uri="http://schemas.openxmlformats.org/drawingml/2006/table">
            <a:tbl>
              <a:tblPr/>
              <a:tblGrid>
                <a:gridCol w="1822046">
                  <a:extLst>
                    <a:ext uri="{9D8B030D-6E8A-4147-A177-3AD203B41FA5}">
                      <a16:colId xmlns:a16="http://schemas.microsoft.com/office/drawing/2014/main" val="3589029978"/>
                    </a:ext>
                  </a:extLst>
                </a:gridCol>
                <a:gridCol w="1442540">
                  <a:extLst>
                    <a:ext uri="{9D8B030D-6E8A-4147-A177-3AD203B41FA5}">
                      <a16:colId xmlns:a16="http://schemas.microsoft.com/office/drawing/2014/main" val="770849402"/>
                    </a:ext>
                  </a:extLst>
                </a:gridCol>
              </a:tblGrid>
              <a:tr h="857250">
                <a:tc gridSpan="2">
                  <a:txBody>
                    <a:bodyPr/>
                    <a:lstStyle/>
                    <a:p>
                      <a:pPr algn="l" fontAlgn="t" latinLnBrk="0"/>
                      <a:r>
                        <a:rPr lang="nl-NL" sz="2400" b="1" i="1" dirty="0">
                          <a:solidFill>
                            <a:schemeClr val="accent1">
                              <a:lumMod val="50000"/>
                            </a:schemeClr>
                          </a:solidFill>
                          <a:effectLst/>
                        </a:rPr>
                        <a:t>Aantal kerkgangers  in een gemiddeld weekend</a:t>
                      </a:r>
                      <a:endParaRPr lang="nl-NL" sz="2400" b="1" dirty="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pPr algn="l" fontAlgn="t" latinLnBrk="0"/>
                      <a:r>
                        <a:rPr lang="nl-NL" sz="2400" b="1" i="1" dirty="0">
                          <a:solidFill>
                            <a:schemeClr val="accent1">
                              <a:lumMod val="50000"/>
                            </a:schemeClr>
                          </a:solidFill>
                          <a:effectLst/>
                        </a:rPr>
                        <a:t>aantal kerkgangers</a:t>
                      </a:r>
                      <a:br>
                        <a:rPr lang="nl-NL" sz="2400" b="1" i="1" dirty="0">
                          <a:solidFill>
                            <a:schemeClr val="accent1">
                              <a:lumMod val="50000"/>
                            </a:schemeClr>
                          </a:solidFill>
                          <a:effectLst/>
                        </a:rPr>
                      </a:br>
                      <a:r>
                        <a:rPr lang="nl-NL" sz="2400" b="1" i="1" dirty="0">
                          <a:solidFill>
                            <a:schemeClr val="accent1">
                              <a:lumMod val="50000"/>
                            </a:schemeClr>
                          </a:solidFill>
                          <a:effectLst/>
                        </a:rPr>
                        <a:t> in een gemiddeld weekend</a:t>
                      </a:r>
                      <a:endParaRPr lang="nl-NL" sz="2400" b="1" dirty="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90540158"/>
                  </a:ext>
                </a:extLst>
              </a:tr>
              <a:tr h="468683">
                <a:tc>
                  <a:txBody>
                    <a:bodyPr/>
                    <a:lstStyle/>
                    <a:p>
                      <a:pPr fontAlgn="t" latinLnBrk="0"/>
                      <a:r>
                        <a:rPr lang="nl-NL" sz="2400" b="1">
                          <a:solidFill>
                            <a:schemeClr val="accent1">
                              <a:lumMod val="50000"/>
                            </a:schemeClr>
                          </a:solidFill>
                          <a:effectLst/>
                        </a:rPr>
                        <a:t>2011</a:t>
                      </a:r>
                      <a:endParaRPr lang="nl-NL" sz="240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r" fontAlgn="t" latinLnBrk="0"/>
                      <a:r>
                        <a:rPr lang="nl-NL" sz="2400" b="1" dirty="0">
                          <a:solidFill>
                            <a:schemeClr val="accent1">
                              <a:lumMod val="50000"/>
                            </a:schemeClr>
                          </a:solidFill>
                          <a:effectLst/>
                        </a:rPr>
                        <a:t>248.700</a:t>
                      </a:r>
                      <a:endParaRPr lang="nl-NL" sz="2400" dirty="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extLst>
                  <a:ext uri="{0D108BD9-81ED-4DB2-BD59-A6C34878D82A}">
                    <a16:rowId xmlns:a16="http://schemas.microsoft.com/office/drawing/2014/main" val="2151863293"/>
                  </a:ext>
                </a:extLst>
              </a:tr>
              <a:tr h="468683">
                <a:tc>
                  <a:txBody>
                    <a:bodyPr/>
                    <a:lstStyle/>
                    <a:p>
                      <a:pPr fontAlgn="t" latinLnBrk="0"/>
                      <a:r>
                        <a:rPr lang="nl-NL" sz="2400" b="1">
                          <a:solidFill>
                            <a:schemeClr val="accent1">
                              <a:lumMod val="50000"/>
                            </a:schemeClr>
                          </a:solidFill>
                          <a:effectLst/>
                        </a:rPr>
                        <a:t>2012</a:t>
                      </a:r>
                      <a:endParaRPr lang="nl-NL" sz="240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fontAlgn="ctr" latinLnBrk="0"/>
                      <a:r>
                        <a:rPr lang="nl-NL" sz="2400" b="1" dirty="0">
                          <a:solidFill>
                            <a:schemeClr val="accent1">
                              <a:lumMod val="50000"/>
                            </a:schemeClr>
                          </a:solidFill>
                          <a:effectLst/>
                        </a:rPr>
                        <a:t>226.100</a:t>
                      </a:r>
                      <a:endParaRPr lang="nl-NL" sz="2400" dirty="0">
                        <a:solidFill>
                          <a:schemeClr val="accent1">
                            <a:lumMod val="50000"/>
                          </a:schemeClr>
                        </a:solidFill>
                        <a:effectLst/>
                      </a:endParaRPr>
                    </a:p>
                  </a:txBody>
                  <a:tcPr marL="58510" marR="58510" marT="11702" marB="1170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58811803"/>
                  </a:ext>
                </a:extLst>
              </a:tr>
              <a:tr h="468683">
                <a:tc>
                  <a:txBody>
                    <a:bodyPr/>
                    <a:lstStyle/>
                    <a:p>
                      <a:pPr fontAlgn="t" latinLnBrk="0"/>
                      <a:r>
                        <a:rPr lang="nl-NL" sz="2400" b="1">
                          <a:solidFill>
                            <a:schemeClr val="accent1">
                              <a:lumMod val="50000"/>
                            </a:schemeClr>
                          </a:solidFill>
                          <a:effectLst/>
                        </a:rPr>
                        <a:t>2013</a:t>
                      </a:r>
                      <a:endParaRPr lang="nl-NL" sz="240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r" fontAlgn="ctr" latinLnBrk="0"/>
                      <a:r>
                        <a:rPr lang="nl-NL" sz="2400" b="1" dirty="0">
                          <a:solidFill>
                            <a:schemeClr val="accent1">
                              <a:lumMod val="50000"/>
                            </a:schemeClr>
                          </a:solidFill>
                          <a:effectLst/>
                        </a:rPr>
                        <a:t>214.300</a:t>
                      </a:r>
                      <a:endParaRPr lang="nl-NL" sz="2400" dirty="0">
                        <a:solidFill>
                          <a:schemeClr val="accent1">
                            <a:lumMod val="50000"/>
                          </a:schemeClr>
                        </a:solidFill>
                        <a:effectLst/>
                      </a:endParaRPr>
                    </a:p>
                  </a:txBody>
                  <a:tcPr marL="58510" marR="58510" marT="11702" marB="1170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extLst>
                  <a:ext uri="{0D108BD9-81ED-4DB2-BD59-A6C34878D82A}">
                    <a16:rowId xmlns:a16="http://schemas.microsoft.com/office/drawing/2014/main" val="1508893571"/>
                  </a:ext>
                </a:extLst>
              </a:tr>
              <a:tr h="468683">
                <a:tc>
                  <a:txBody>
                    <a:bodyPr/>
                    <a:lstStyle/>
                    <a:p>
                      <a:pPr fontAlgn="t" latinLnBrk="0"/>
                      <a:r>
                        <a:rPr lang="nl-NL" sz="2400" b="1">
                          <a:solidFill>
                            <a:schemeClr val="accent1">
                              <a:lumMod val="50000"/>
                            </a:schemeClr>
                          </a:solidFill>
                          <a:effectLst/>
                        </a:rPr>
                        <a:t>2014</a:t>
                      </a:r>
                      <a:endParaRPr lang="nl-NL" sz="240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fontAlgn="ctr" latinLnBrk="0"/>
                      <a:r>
                        <a:rPr lang="nl-NL" sz="2400" b="1" dirty="0">
                          <a:solidFill>
                            <a:schemeClr val="accent1">
                              <a:lumMod val="50000"/>
                            </a:schemeClr>
                          </a:solidFill>
                          <a:effectLst/>
                        </a:rPr>
                        <a:t>198.000</a:t>
                      </a:r>
                      <a:endParaRPr lang="nl-NL" sz="2400" dirty="0">
                        <a:solidFill>
                          <a:schemeClr val="accent1">
                            <a:lumMod val="50000"/>
                          </a:schemeClr>
                        </a:solidFill>
                        <a:effectLst/>
                      </a:endParaRPr>
                    </a:p>
                  </a:txBody>
                  <a:tcPr marL="58510" marR="58510" marT="11702" marB="1170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200285956"/>
                  </a:ext>
                </a:extLst>
              </a:tr>
              <a:tr h="468683">
                <a:tc>
                  <a:txBody>
                    <a:bodyPr/>
                    <a:lstStyle/>
                    <a:p>
                      <a:pPr fontAlgn="t" latinLnBrk="0"/>
                      <a:r>
                        <a:rPr lang="nl-NL" sz="2400" b="1">
                          <a:solidFill>
                            <a:schemeClr val="accent1">
                              <a:lumMod val="50000"/>
                            </a:schemeClr>
                          </a:solidFill>
                          <a:effectLst/>
                        </a:rPr>
                        <a:t>2015</a:t>
                      </a:r>
                      <a:endParaRPr lang="nl-NL" sz="240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r" fontAlgn="ctr" latinLnBrk="0"/>
                      <a:r>
                        <a:rPr lang="nl-NL" sz="2400" b="1" dirty="0">
                          <a:solidFill>
                            <a:schemeClr val="accent1">
                              <a:lumMod val="50000"/>
                            </a:schemeClr>
                          </a:solidFill>
                          <a:effectLst/>
                        </a:rPr>
                        <a:t>186.700</a:t>
                      </a:r>
                      <a:endParaRPr lang="nl-NL" sz="2400" dirty="0">
                        <a:solidFill>
                          <a:schemeClr val="accent1">
                            <a:lumMod val="50000"/>
                          </a:schemeClr>
                        </a:solidFill>
                        <a:effectLst/>
                      </a:endParaRPr>
                    </a:p>
                  </a:txBody>
                  <a:tcPr marL="58510" marR="58510" marT="11702" marB="1170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extLst>
                  <a:ext uri="{0D108BD9-81ED-4DB2-BD59-A6C34878D82A}">
                    <a16:rowId xmlns:a16="http://schemas.microsoft.com/office/drawing/2014/main" val="2027879232"/>
                  </a:ext>
                </a:extLst>
              </a:tr>
              <a:tr h="468683">
                <a:tc>
                  <a:txBody>
                    <a:bodyPr/>
                    <a:lstStyle/>
                    <a:p>
                      <a:pPr fontAlgn="t" latinLnBrk="0"/>
                      <a:r>
                        <a:rPr lang="nl-NL" sz="2400" b="1">
                          <a:solidFill>
                            <a:schemeClr val="accent1">
                              <a:lumMod val="50000"/>
                            </a:schemeClr>
                          </a:solidFill>
                          <a:effectLst/>
                        </a:rPr>
                        <a:t>2016</a:t>
                      </a:r>
                      <a:endParaRPr lang="nl-NL" sz="240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fontAlgn="ctr" latinLnBrk="0"/>
                      <a:r>
                        <a:rPr lang="nl-NL" sz="2400" b="1" dirty="0">
                          <a:solidFill>
                            <a:schemeClr val="accent1">
                              <a:lumMod val="50000"/>
                            </a:schemeClr>
                          </a:solidFill>
                          <a:effectLst/>
                        </a:rPr>
                        <a:t>173.500</a:t>
                      </a:r>
                      <a:endParaRPr lang="nl-NL" sz="2400" dirty="0">
                        <a:solidFill>
                          <a:schemeClr val="accent1">
                            <a:lumMod val="50000"/>
                          </a:schemeClr>
                        </a:solidFill>
                        <a:effectLst/>
                      </a:endParaRPr>
                    </a:p>
                  </a:txBody>
                  <a:tcPr marL="58510" marR="58510" marT="11702" marB="1170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7361690"/>
                  </a:ext>
                </a:extLst>
              </a:tr>
              <a:tr h="468683">
                <a:tc>
                  <a:txBody>
                    <a:bodyPr/>
                    <a:lstStyle/>
                    <a:p>
                      <a:pPr fontAlgn="t" latinLnBrk="0"/>
                      <a:r>
                        <a:rPr lang="nl-NL" sz="2400" b="1">
                          <a:solidFill>
                            <a:schemeClr val="accent1">
                              <a:lumMod val="50000"/>
                            </a:schemeClr>
                          </a:solidFill>
                          <a:effectLst/>
                        </a:rPr>
                        <a:t>2017</a:t>
                      </a:r>
                      <a:endParaRPr lang="nl-NL" sz="240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r" fontAlgn="ctr" latinLnBrk="0"/>
                      <a:r>
                        <a:rPr lang="nl-NL" sz="2400" b="1" dirty="0">
                          <a:solidFill>
                            <a:schemeClr val="accent1">
                              <a:lumMod val="50000"/>
                            </a:schemeClr>
                          </a:solidFill>
                          <a:effectLst/>
                        </a:rPr>
                        <a:t>157.900</a:t>
                      </a:r>
                      <a:endParaRPr lang="nl-NL" sz="2400" dirty="0">
                        <a:solidFill>
                          <a:schemeClr val="accent1">
                            <a:lumMod val="50000"/>
                          </a:schemeClr>
                        </a:solidFill>
                        <a:effectLst/>
                      </a:endParaRPr>
                    </a:p>
                  </a:txBody>
                  <a:tcPr marL="58510" marR="58510" marT="11702" marB="1170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extLst>
                  <a:ext uri="{0D108BD9-81ED-4DB2-BD59-A6C34878D82A}">
                    <a16:rowId xmlns:a16="http://schemas.microsoft.com/office/drawing/2014/main" val="1593687841"/>
                  </a:ext>
                </a:extLst>
              </a:tr>
              <a:tr h="468683">
                <a:tc>
                  <a:txBody>
                    <a:bodyPr/>
                    <a:lstStyle/>
                    <a:p>
                      <a:pPr fontAlgn="t" latinLnBrk="0"/>
                      <a:r>
                        <a:rPr lang="nl-NL" sz="2400" b="1">
                          <a:solidFill>
                            <a:schemeClr val="accent1">
                              <a:lumMod val="50000"/>
                            </a:schemeClr>
                          </a:solidFill>
                          <a:effectLst/>
                        </a:rPr>
                        <a:t>2018</a:t>
                      </a:r>
                      <a:endParaRPr lang="nl-NL" sz="240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fontAlgn="ctr" latinLnBrk="0"/>
                      <a:r>
                        <a:rPr lang="nl-NL" sz="2400" b="1" dirty="0">
                          <a:solidFill>
                            <a:schemeClr val="accent1">
                              <a:lumMod val="50000"/>
                            </a:schemeClr>
                          </a:solidFill>
                          <a:effectLst/>
                        </a:rPr>
                        <a:t>153.800</a:t>
                      </a:r>
                      <a:endParaRPr lang="nl-NL" sz="2400" dirty="0">
                        <a:solidFill>
                          <a:schemeClr val="accent1">
                            <a:lumMod val="50000"/>
                          </a:schemeClr>
                        </a:solidFill>
                        <a:effectLst/>
                      </a:endParaRPr>
                    </a:p>
                  </a:txBody>
                  <a:tcPr marL="58510" marR="58510" marT="11702" marB="1170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89764684"/>
                  </a:ext>
                </a:extLst>
              </a:tr>
              <a:tr h="909179">
                <a:tc>
                  <a:txBody>
                    <a:bodyPr/>
                    <a:lstStyle/>
                    <a:p>
                      <a:pPr fontAlgn="t" latinLnBrk="0"/>
                      <a:r>
                        <a:rPr lang="nl-NL" sz="2400" b="1" dirty="0">
                          <a:solidFill>
                            <a:schemeClr val="accent1">
                              <a:lumMod val="50000"/>
                            </a:schemeClr>
                          </a:solidFill>
                          <a:effectLst/>
                        </a:rPr>
                        <a:t>2021 (oktober)</a:t>
                      </a:r>
                      <a:endParaRPr lang="nl-NL" sz="2400" dirty="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r" fontAlgn="ctr" latinLnBrk="0"/>
                      <a:r>
                        <a:rPr lang="nl-NL" sz="2400" b="1" dirty="0">
                          <a:solidFill>
                            <a:schemeClr val="accent1">
                              <a:lumMod val="50000"/>
                            </a:schemeClr>
                          </a:solidFill>
                          <a:effectLst/>
                        </a:rPr>
                        <a:t>89.800</a:t>
                      </a:r>
                      <a:endParaRPr lang="nl-NL" sz="2400" dirty="0">
                        <a:solidFill>
                          <a:schemeClr val="accent1">
                            <a:lumMod val="50000"/>
                          </a:schemeClr>
                        </a:solidFill>
                        <a:effectLst/>
                      </a:endParaRPr>
                    </a:p>
                  </a:txBody>
                  <a:tcPr marL="58510" marR="58510" marT="11702" marB="1170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extLst>
                  <a:ext uri="{0D108BD9-81ED-4DB2-BD59-A6C34878D82A}">
                    <a16:rowId xmlns:a16="http://schemas.microsoft.com/office/drawing/2014/main" val="1094181911"/>
                  </a:ext>
                </a:extLst>
              </a:tr>
              <a:tr h="468683">
                <a:tc>
                  <a:txBody>
                    <a:bodyPr/>
                    <a:lstStyle/>
                    <a:p>
                      <a:pPr fontAlgn="t" latinLnBrk="0"/>
                      <a:r>
                        <a:rPr lang="nl-NL" sz="2400" b="1" dirty="0">
                          <a:solidFill>
                            <a:schemeClr val="accent1">
                              <a:lumMod val="50000"/>
                            </a:schemeClr>
                          </a:solidFill>
                          <a:effectLst/>
                        </a:rPr>
                        <a:t>2022</a:t>
                      </a:r>
                      <a:endParaRPr lang="nl-NL" sz="2400" dirty="0">
                        <a:solidFill>
                          <a:schemeClr val="accent1">
                            <a:lumMod val="50000"/>
                          </a:schemeClr>
                        </a:solidFill>
                        <a:effectLst/>
                      </a:endParaRPr>
                    </a:p>
                  </a:txBody>
                  <a:tcPr marL="58510" marR="58510" marT="11702" marB="1170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fontAlgn="ctr" latinLnBrk="0"/>
                      <a:r>
                        <a:rPr lang="nl-NL" sz="2400" b="1" dirty="0">
                          <a:solidFill>
                            <a:schemeClr val="accent1">
                              <a:lumMod val="50000"/>
                            </a:schemeClr>
                          </a:solidFill>
                          <a:effectLst/>
                        </a:rPr>
                        <a:t>98.600</a:t>
                      </a:r>
                      <a:endParaRPr lang="nl-NL" sz="2400" dirty="0">
                        <a:solidFill>
                          <a:schemeClr val="accent1">
                            <a:lumMod val="50000"/>
                          </a:schemeClr>
                        </a:solidFill>
                        <a:effectLst/>
                      </a:endParaRPr>
                    </a:p>
                  </a:txBody>
                  <a:tcPr marL="58510" marR="58510" marT="11702" marB="1170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6561791"/>
                  </a:ext>
                </a:extLst>
              </a:tr>
            </a:tbl>
          </a:graphicData>
        </a:graphic>
      </p:graphicFrame>
      <p:sp>
        <p:nvSpPr>
          <p:cNvPr id="4" name="Tijdelijke aanduiding voor datum 3">
            <a:extLst>
              <a:ext uri="{FF2B5EF4-FFF2-40B4-BE49-F238E27FC236}">
                <a16:creationId xmlns:a16="http://schemas.microsoft.com/office/drawing/2014/main" id="{171855D9-BC80-E21F-73E3-0822A7307426}"/>
              </a:ext>
            </a:extLst>
          </p:cNvPr>
          <p:cNvSpPr>
            <a:spLocks noGrp="1"/>
          </p:cNvSpPr>
          <p:nvPr>
            <p:ph type="dt" sz="half" idx="10"/>
          </p:nvPr>
        </p:nvSpPr>
        <p:spPr/>
        <p:txBody>
          <a:bodyPr/>
          <a:lstStyle/>
          <a:p>
            <a:r>
              <a:rPr lang="nl-NL"/>
              <a:t>11 november 2023</a:t>
            </a:r>
          </a:p>
        </p:txBody>
      </p:sp>
      <p:sp>
        <p:nvSpPr>
          <p:cNvPr id="5" name="Tijdelijke aanduiding voor voettekst 4">
            <a:extLst>
              <a:ext uri="{FF2B5EF4-FFF2-40B4-BE49-F238E27FC236}">
                <a16:creationId xmlns:a16="http://schemas.microsoft.com/office/drawing/2014/main" id="{E03FF71C-5EDF-4D5A-DD12-DB21FBE1FABD}"/>
              </a:ext>
            </a:extLst>
          </p:cNvPr>
          <p:cNvSpPr>
            <a:spLocks noGrp="1"/>
          </p:cNvSpPr>
          <p:nvPr>
            <p:ph type="ftr" sz="quarter" idx="11"/>
          </p:nvPr>
        </p:nvSpPr>
        <p:spPr/>
        <p:txBody>
          <a:bodyPr/>
          <a:lstStyle/>
          <a:p>
            <a:pPr rtl="0"/>
            <a:r>
              <a:rPr lang="nl-NL" b="1" noProof="0">
                <a:solidFill>
                  <a:schemeClr val="accent1">
                    <a:lumMod val="50000"/>
                  </a:schemeClr>
                </a:solidFill>
              </a:rPr>
              <a:t>Ede, Missionaire parochies</a:t>
            </a:r>
            <a:endParaRPr lang="nl-NL" noProof="0" dirty="0"/>
          </a:p>
        </p:txBody>
      </p:sp>
      <p:sp>
        <p:nvSpPr>
          <p:cNvPr id="6" name="Tijdelijke aanduiding voor dianummer 5">
            <a:extLst>
              <a:ext uri="{FF2B5EF4-FFF2-40B4-BE49-F238E27FC236}">
                <a16:creationId xmlns:a16="http://schemas.microsoft.com/office/drawing/2014/main" id="{46385768-5E23-D830-E037-25D538ADCC01}"/>
              </a:ext>
            </a:extLst>
          </p:cNvPr>
          <p:cNvSpPr>
            <a:spLocks noGrp="1"/>
          </p:cNvSpPr>
          <p:nvPr>
            <p:ph type="sldNum" sz="quarter" idx="12"/>
          </p:nvPr>
        </p:nvSpPr>
        <p:spPr/>
        <p:txBody>
          <a:bodyPr/>
          <a:lstStyle/>
          <a:p>
            <a:pPr rtl="0"/>
            <a:fld id="{7DC1BBB0-96F0-4077-A278-0F3FB5C104D3}" type="slidenum">
              <a:rPr lang="nl-NL" noProof="0" smtClean="0"/>
              <a:t>5</a:t>
            </a:fld>
            <a:endParaRPr lang="nl-NL" noProof="0"/>
          </a:p>
        </p:txBody>
      </p:sp>
    </p:spTree>
    <p:extLst>
      <p:ext uri="{BB962C8B-B14F-4D97-AF65-F5344CB8AC3E}">
        <p14:creationId xmlns:p14="http://schemas.microsoft.com/office/powerpoint/2010/main" val="4210677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58000" r="-58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2EC9E-2066-5569-C45B-D25D8434F8CD}"/>
              </a:ext>
            </a:extLst>
          </p:cNvPr>
          <p:cNvSpPr>
            <a:spLocks noGrp="1"/>
          </p:cNvSpPr>
          <p:nvPr>
            <p:ph type="title"/>
          </p:nvPr>
        </p:nvSpPr>
        <p:spPr>
          <a:xfrm>
            <a:off x="114082" y="139700"/>
            <a:ext cx="10512862" cy="1325563"/>
          </a:xfrm>
        </p:spPr>
        <p:txBody>
          <a:bodyPr/>
          <a:lstStyle/>
          <a:p>
            <a:r>
              <a:rPr lang="nl-NL" b="1" dirty="0">
                <a:solidFill>
                  <a:schemeClr val="accent1">
                    <a:lumMod val="50000"/>
                  </a:schemeClr>
                </a:solidFill>
              </a:rPr>
              <a:t>Herstructurering van parochies en kerksluiting (cijfers van begin 2022)</a:t>
            </a:r>
          </a:p>
        </p:txBody>
      </p:sp>
      <p:sp>
        <p:nvSpPr>
          <p:cNvPr id="4" name="Tijdelijke aanduiding voor datum 3">
            <a:extLst>
              <a:ext uri="{FF2B5EF4-FFF2-40B4-BE49-F238E27FC236}">
                <a16:creationId xmlns:a16="http://schemas.microsoft.com/office/drawing/2014/main" id="{85FE3C92-7858-3314-1EB7-022E8DCFE44E}"/>
              </a:ext>
            </a:extLst>
          </p:cNvPr>
          <p:cNvSpPr>
            <a:spLocks noGrp="1"/>
          </p:cNvSpPr>
          <p:nvPr>
            <p:ph type="dt" sz="half" idx="10"/>
          </p:nvPr>
        </p:nvSpPr>
        <p:spPr/>
        <p:txBody>
          <a:bodyPr/>
          <a:lstStyle/>
          <a:p>
            <a:r>
              <a:rPr lang="nl-NL"/>
              <a:t>11 november 2023</a:t>
            </a:r>
          </a:p>
        </p:txBody>
      </p:sp>
      <p:sp>
        <p:nvSpPr>
          <p:cNvPr id="5" name="Tijdelijke aanduiding voor voettekst 4">
            <a:extLst>
              <a:ext uri="{FF2B5EF4-FFF2-40B4-BE49-F238E27FC236}">
                <a16:creationId xmlns:a16="http://schemas.microsoft.com/office/drawing/2014/main" id="{223D623C-3D03-9F62-6C79-D6EA12D0ADBD}"/>
              </a:ext>
            </a:extLst>
          </p:cNvPr>
          <p:cNvSpPr>
            <a:spLocks noGrp="1"/>
          </p:cNvSpPr>
          <p:nvPr>
            <p:ph type="ftr" sz="quarter" idx="11"/>
          </p:nvPr>
        </p:nvSpPr>
        <p:spPr/>
        <p:txBody>
          <a:bodyPr/>
          <a:lstStyle/>
          <a:p>
            <a:pPr rtl="0"/>
            <a:r>
              <a:rPr lang="nl-NL" noProof="0"/>
              <a:t>Ede, Missionaire parochies</a:t>
            </a:r>
          </a:p>
        </p:txBody>
      </p:sp>
      <p:sp>
        <p:nvSpPr>
          <p:cNvPr id="6" name="Tijdelijke aanduiding voor dianummer 5">
            <a:extLst>
              <a:ext uri="{FF2B5EF4-FFF2-40B4-BE49-F238E27FC236}">
                <a16:creationId xmlns:a16="http://schemas.microsoft.com/office/drawing/2014/main" id="{A675687A-E132-568D-F012-ABD76CA38E61}"/>
              </a:ext>
            </a:extLst>
          </p:cNvPr>
          <p:cNvSpPr>
            <a:spLocks noGrp="1"/>
          </p:cNvSpPr>
          <p:nvPr>
            <p:ph type="sldNum" sz="quarter" idx="12"/>
          </p:nvPr>
        </p:nvSpPr>
        <p:spPr/>
        <p:txBody>
          <a:bodyPr/>
          <a:lstStyle/>
          <a:p>
            <a:pPr rtl="0"/>
            <a:fld id="{7DC1BBB0-96F0-4077-A278-0F3FB5C104D3}" type="slidenum">
              <a:rPr lang="nl-NL" noProof="0" smtClean="0"/>
              <a:t>6</a:t>
            </a:fld>
            <a:endParaRPr lang="nl-NL" noProof="0"/>
          </a:p>
        </p:txBody>
      </p:sp>
      <p:graphicFrame>
        <p:nvGraphicFramePr>
          <p:cNvPr id="7" name="Tabel 3">
            <a:extLst>
              <a:ext uri="{FF2B5EF4-FFF2-40B4-BE49-F238E27FC236}">
                <a16:creationId xmlns:a16="http://schemas.microsoft.com/office/drawing/2014/main" id="{A1257971-8929-41CA-2497-F4CE93F07D15}"/>
              </a:ext>
            </a:extLst>
          </p:cNvPr>
          <p:cNvGraphicFramePr>
            <a:graphicFrameLocks noGrp="1"/>
          </p:cNvGraphicFramePr>
          <p:nvPr>
            <p:extLst>
              <p:ext uri="{D42A27DB-BD31-4B8C-83A1-F6EECF244321}">
                <p14:modId xmlns:p14="http://schemas.microsoft.com/office/powerpoint/2010/main" val="3530233651"/>
              </p:ext>
            </p:extLst>
          </p:nvPr>
        </p:nvGraphicFramePr>
        <p:xfrm>
          <a:off x="1076325" y="1811020"/>
          <a:ext cx="10783194" cy="1463040"/>
        </p:xfrm>
        <a:graphic>
          <a:graphicData uri="http://schemas.openxmlformats.org/drawingml/2006/table">
            <a:tbl>
              <a:tblPr firstRow="1" bandRow="1">
                <a:tableStyleId>{5C22544A-7EE6-4342-B048-85BDC9FD1C3A}</a:tableStyleId>
              </a:tblPr>
              <a:tblGrid>
                <a:gridCol w="3594398">
                  <a:extLst>
                    <a:ext uri="{9D8B030D-6E8A-4147-A177-3AD203B41FA5}">
                      <a16:colId xmlns:a16="http://schemas.microsoft.com/office/drawing/2014/main" val="2052548042"/>
                    </a:ext>
                  </a:extLst>
                </a:gridCol>
                <a:gridCol w="3594398">
                  <a:extLst>
                    <a:ext uri="{9D8B030D-6E8A-4147-A177-3AD203B41FA5}">
                      <a16:colId xmlns:a16="http://schemas.microsoft.com/office/drawing/2014/main" val="3221148961"/>
                    </a:ext>
                  </a:extLst>
                </a:gridCol>
                <a:gridCol w="3594398">
                  <a:extLst>
                    <a:ext uri="{9D8B030D-6E8A-4147-A177-3AD203B41FA5}">
                      <a16:colId xmlns:a16="http://schemas.microsoft.com/office/drawing/2014/main" val="418018889"/>
                    </a:ext>
                  </a:extLst>
                </a:gridCol>
              </a:tblGrid>
              <a:tr h="662781">
                <a:tc rowSpan="2">
                  <a:txBody>
                    <a:bodyPr/>
                    <a:lstStyle/>
                    <a:p>
                      <a:r>
                        <a:rPr lang="nl-NL" sz="2800" dirty="0"/>
                        <a:t>Totaal aartsbisdom Utrecht</a:t>
                      </a:r>
                    </a:p>
                  </a:txBody>
                  <a:tcPr/>
                </a:tc>
                <a:tc>
                  <a:txBody>
                    <a:bodyPr/>
                    <a:lstStyle/>
                    <a:p>
                      <a:r>
                        <a:rPr lang="nl-NL" sz="2800" dirty="0"/>
                        <a:t>Oorspronkelijke aantal kerken</a:t>
                      </a:r>
                    </a:p>
                  </a:txBody>
                  <a:tcPr/>
                </a:tc>
                <a:tc>
                  <a:txBody>
                    <a:bodyPr/>
                    <a:lstStyle/>
                    <a:p>
                      <a:r>
                        <a:rPr lang="nl-NL" sz="2800" dirty="0"/>
                        <a:t>Gesloten kerken</a:t>
                      </a:r>
                    </a:p>
                  </a:txBody>
                  <a:tcPr/>
                </a:tc>
                <a:extLst>
                  <a:ext uri="{0D108BD9-81ED-4DB2-BD59-A6C34878D82A}">
                    <a16:rowId xmlns:a16="http://schemas.microsoft.com/office/drawing/2014/main" val="204221866"/>
                  </a:ext>
                </a:extLst>
              </a:tr>
              <a:tr h="501650">
                <a:tc vMerge="1">
                  <a:txBody>
                    <a:bodyPr/>
                    <a:lstStyle/>
                    <a:p>
                      <a:endParaRPr lang="nl-NL" dirty="0"/>
                    </a:p>
                  </a:txBody>
                  <a:tcPr/>
                </a:tc>
                <a:tc>
                  <a:txBody>
                    <a:bodyPr/>
                    <a:lstStyle/>
                    <a:p>
                      <a:r>
                        <a:rPr lang="nl-NL" sz="2800" dirty="0"/>
                        <a:t>337</a:t>
                      </a:r>
                    </a:p>
                  </a:txBody>
                  <a:tcPr/>
                </a:tc>
                <a:tc>
                  <a:txBody>
                    <a:bodyPr/>
                    <a:lstStyle/>
                    <a:p>
                      <a:r>
                        <a:rPr lang="nl-NL" sz="2800" dirty="0"/>
                        <a:t>103 (31%)</a:t>
                      </a:r>
                    </a:p>
                  </a:txBody>
                  <a:tcPr/>
                </a:tc>
                <a:extLst>
                  <a:ext uri="{0D108BD9-81ED-4DB2-BD59-A6C34878D82A}">
                    <a16:rowId xmlns:a16="http://schemas.microsoft.com/office/drawing/2014/main" val="1661218453"/>
                  </a:ext>
                </a:extLst>
              </a:tr>
            </a:tbl>
          </a:graphicData>
        </a:graphic>
      </p:graphicFrame>
      <p:graphicFrame>
        <p:nvGraphicFramePr>
          <p:cNvPr id="8" name="Tabel 7">
            <a:extLst>
              <a:ext uri="{FF2B5EF4-FFF2-40B4-BE49-F238E27FC236}">
                <a16:creationId xmlns:a16="http://schemas.microsoft.com/office/drawing/2014/main" id="{BC2B8D16-5C44-AD0B-44FD-A732EA88DB80}"/>
              </a:ext>
            </a:extLst>
          </p:cNvPr>
          <p:cNvGraphicFramePr>
            <a:graphicFrameLocks noGrp="1"/>
          </p:cNvGraphicFramePr>
          <p:nvPr>
            <p:extLst>
              <p:ext uri="{D42A27DB-BD31-4B8C-83A1-F6EECF244321}">
                <p14:modId xmlns:p14="http://schemas.microsoft.com/office/powerpoint/2010/main" val="1135968794"/>
              </p:ext>
            </p:extLst>
          </p:nvPr>
        </p:nvGraphicFramePr>
        <p:xfrm>
          <a:off x="1076325" y="3435034"/>
          <a:ext cx="10783194" cy="1112520"/>
        </p:xfrm>
        <a:graphic>
          <a:graphicData uri="http://schemas.openxmlformats.org/drawingml/2006/table">
            <a:tbl>
              <a:tblPr firstRow="1" bandRow="1">
                <a:tableStyleId>{FABFCF23-3B69-468F-B69F-88F6DE6A72F2}</a:tableStyleId>
              </a:tblPr>
              <a:tblGrid>
                <a:gridCol w="3594398">
                  <a:extLst>
                    <a:ext uri="{9D8B030D-6E8A-4147-A177-3AD203B41FA5}">
                      <a16:colId xmlns:a16="http://schemas.microsoft.com/office/drawing/2014/main" val="2022590275"/>
                    </a:ext>
                  </a:extLst>
                </a:gridCol>
                <a:gridCol w="3594398">
                  <a:extLst>
                    <a:ext uri="{9D8B030D-6E8A-4147-A177-3AD203B41FA5}">
                      <a16:colId xmlns:a16="http://schemas.microsoft.com/office/drawing/2014/main" val="2071169157"/>
                    </a:ext>
                  </a:extLst>
                </a:gridCol>
                <a:gridCol w="3594398">
                  <a:extLst>
                    <a:ext uri="{9D8B030D-6E8A-4147-A177-3AD203B41FA5}">
                      <a16:colId xmlns:a16="http://schemas.microsoft.com/office/drawing/2014/main" val="282735562"/>
                    </a:ext>
                  </a:extLst>
                </a:gridCol>
              </a:tblGrid>
              <a:tr h="370840">
                <a:tc gridSpan="3">
                  <a:txBody>
                    <a:bodyPr/>
                    <a:lstStyle/>
                    <a:p>
                      <a:pPr algn="ctr"/>
                      <a:r>
                        <a:rPr lang="nl-NL" dirty="0"/>
                        <a:t>Percentage gesloten kerken (begin 2022)</a:t>
                      </a:r>
                    </a:p>
                  </a:txBody>
                  <a:tcPr/>
                </a:tc>
                <a:tc hMerge="1">
                  <a:txBody>
                    <a:bodyPr/>
                    <a:lstStyle/>
                    <a:p>
                      <a:endParaRPr lang="nl-NL"/>
                    </a:p>
                  </a:txBody>
                  <a:tcPr/>
                </a:tc>
                <a:tc hMerge="1">
                  <a:txBody>
                    <a:bodyPr/>
                    <a:lstStyle/>
                    <a:p>
                      <a:endParaRPr lang="nl-NL" dirty="0"/>
                    </a:p>
                  </a:txBody>
                  <a:tcPr/>
                </a:tc>
                <a:extLst>
                  <a:ext uri="{0D108BD9-81ED-4DB2-BD59-A6C34878D82A}">
                    <a16:rowId xmlns:a16="http://schemas.microsoft.com/office/drawing/2014/main" val="3843063134"/>
                  </a:ext>
                </a:extLst>
              </a:tr>
              <a:tr h="370840">
                <a:tc>
                  <a:txBody>
                    <a:bodyPr/>
                    <a:lstStyle/>
                    <a:p>
                      <a:pPr algn="ctr"/>
                      <a:r>
                        <a:rPr lang="nl-NL" dirty="0"/>
                        <a:t>Vicariaat Utrecht</a:t>
                      </a:r>
                    </a:p>
                  </a:txBody>
                  <a:tcPr/>
                </a:tc>
                <a:tc>
                  <a:txBody>
                    <a:bodyPr/>
                    <a:lstStyle/>
                    <a:p>
                      <a:pPr algn="ctr"/>
                      <a:r>
                        <a:rPr lang="nl-NL" dirty="0"/>
                        <a:t>Vicariaat Deventer</a:t>
                      </a:r>
                    </a:p>
                  </a:txBody>
                  <a:tcPr/>
                </a:tc>
                <a:tc>
                  <a:txBody>
                    <a:bodyPr/>
                    <a:lstStyle/>
                    <a:p>
                      <a:pPr algn="ctr"/>
                      <a:r>
                        <a:rPr lang="nl-NL" dirty="0"/>
                        <a:t>Vicariaat Arnhem</a:t>
                      </a:r>
                    </a:p>
                  </a:txBody>
                  <a:tcPr/>
                </a:tc>
                <a:extLst>
                  <a:ext uri="{0D108BD9-81ED-4DB2-BD59-A6C34878D82A}">
                    <a16:rowId xmlns:a16="http://schemas.microsoft.com/office/drawing/2014/main" val="3782439222"/>
                  </a:ext>
                </a:extLst>
              </a:tr>
              <a:tr h="370840">
                <a:tc>
                  <a:txBody>
                    <a:bodyPr/>
                    <a:lstStyle/>
                    <a:p>
                      <a:pPr algn="ctr"/>
                      <a:r>
                        <a:rPr lang="nl-NL" dirty="0"/>
                        <a:t>15%</a:t>
                      </a:r>
                    </a:p>
                  </a:txBody>
                  <a:tcPr/>
                </a:tc>
                <a:tc>
                  <a:txBody>
                    <a:bodyPr/>
                    <a:lstStyle/>
                    <a:p>
                      <a:pPr algn="ctr"/>
                      <a:r>
                        <a:rPr lang="nl-NL" dirty="0"/>
                        <a:t>17%</a:t>
                      </a:r>
                    </a:p>
                  </a:txBody>
                  <a:tcPr/>
                </a:tc>
                <a:tc>
                  <a:txBody>
                    <a:bodyPr/>
                    <a:lstStyle/>
                    <a:p>
                      <a:pPr algn="ctr"/>
                      <a:r>
                        <a:rPr lang="nl-NL" dirty="0"/>
                        <a:t>50%</a:t>
                      </a:r>
                    </a:p>
                  </a:txBody>
                  <a:tcPr/>
                </a:tc>
                <a:extLst>
                  <a:ext uri="{0D108BD9-81ED-4DB2-BD59-A6C34878D82A}">
                    <a16:rowId xmlns:a16="http://schemas.microsoft.com/office/drawing/2014/main" val="696270640"/>
                  </a:ext>
                </a:extLst>
              </a:tr>
            </a:tbl>
          </a:graphicData>
        </a:graphic>
      </p:graphicFrame>
      <p:sp>
        <p:nvSpPr>
          <p:cNvPr id="3" name="Tekstvak 2">
            <a:extLst>
              <a:ext uri="{FF2B5EF4-FFF2-40B4-BE49-F238E27FC236}">
                <a16:creationId xmlns:a16="http://schemas.microsoft.com/office/drawing/2014/main" id="{172BCA94-1F88-5FF1-F7C0-135373C29C64}"/>
              </a:ext>
            </a:extLst>
          </p:cNvPr>
          <p:cNvSpPr txBox="1"/>
          <p:nvPr/>
        </p:nvSpPr>
        <p:spPr>
          <a:xfrm>
            <a:off x="990600" y="4914900"/>
            <a:ext cx="10783194" cy="1815882"/>
          </a:xfrm>
          <a:prstGeom prst="rect">
            <a:avLst/>
          </a:prstGeom>
          <a:noFill/>
        </p:spPr>
        <p:txBody>
          <a:bodyPr wrap="square" rtlCol="0">
            <a:spAutoFit/>
          </a:bodyPr>
          <a:lstStyle/>
          <a:p>
            <a:r>
              <a:rPr lang="nl-NL" sz="2800" b="1" i="0" dirty="0">
                <a:solidFill>
                  <a:schemeClr val="accent1">
                    <a:lumMod val="50000"/>
                  </a:schemeClr>
                </a:solidFill>
                <a:effectLst/>
                <a:latin typeface="Aptos" panose="020B0004020202020204" pitchFamily="34" charset="0"/>
              </a:rPr>
              <a:t>Het proces van herstructurering is in een aantal parochies grotendeels afgesloten, loopt nog of moet nog op gang komen. Nu echter stelt zich een belangrijkere en fundamentelere vraag: hoe kunnen we mensen (weer) tot Christus en zijn Kerk brengen?</a:t>
            </a:r>
            <a:endParaRPr lang="nl-NL" sz="2800" b="1" dirty="0">
              <a:solidFill>
                <a:schemeClr val="accent1">
                  <a:lumMod val="50000"/>
                </a:schemeClr>
              </a:solidFill>
            </a:endParaRPr>
          </a:p>
        </p:txBody>
      </p:sp>
    </p:spTree>
    <p:extLst>
      <p:ext uri="{BB962C8B-B14F-4D97-AF65-F5344CB8AC3E}">
        <p14:creationId xmlns:p14="http://schemas.microsoft.com/office/powerpoint/2010/main" val="32442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76199" y="227865"/>
            <a:ext cx="10892409" cy="1239837"/>
          </a:xfrm>
        </p:spPr>
        <p:txBody>
          <a:bodyPr rtlCol="0">
            <a:normAutofit fontScale="90000"/>
          </a:bodyPr>
          <a:lstStyle/>
          <a:p>
            <a:pPr rtl="0"/>
            <a:r>
              <a:rPr lang="nl-NL" b="1" dirty="0">
                <a:solidFill>
                  <a:schemeClr val="accent1">
                    <a:lumMod val="50000"/>
                  </a:schemeClr>
                </a:solidFill>
              </a:rPr>
              <a:t>Algemene ervaring:</a:t>
            </a:r>
            <a:br>
              <a:rPr lang="en-US" b="1" dirty="0">
                <a:solidFill>
                  <a:schemeClr val="accent1">
                    <a:lumMod val="50000"/>
                  </a:schemeClr>
                </a:solidFill>
              </a:rPr>
            </a:br>
            <a:br>
              <a:rPr lang="en-US" b="1" dirty="0">
                <a:solidFill>
                  <a:schemeClr val="accent1">
                    <a:lumMod val="50000"/>
                  </a:schemeClr>
                </a:solidFill>
              </a:rPr>
            </a:br>
            <a:endParaRPr lang="nl-NL" dirty="0"/>
          </a:p>
        </p:txBody>
      </p:sp>
      <p:sp>
        <p:nvSpPr>
          <p:cNvPr id="14" name="Tijdelijke aanduiding voor inhoud 13"/>
          <p:cNvSpPr>
            <a:spLocks noGrp="1"/>
          </p:cNvSpPr>
          <p:nvPr>
            <p:ph idx="1"/>
          </p:nvPr>
        </p:nvSpPr>
        <p:spPr>
          <a:xfrm>
            <a:off x="251351" y="861573"/>
            <a:ext cx="4981575" cy="1968872"/>
          </a:xfrm>
        </p:spPr>
        <p:txBody>
          <a:bodyPr rtlCol="0">
            <a:noAutofit/>
          </a:bodyPr>
          <a:lstStyle/>
          <a:p>
            <a:pPr lvl="0" rtl="0"/>
            <a:r>
              <a:rPr lang="en-US" sz="2800" b="1" dirty="0" err="1">
                <a:solidFill>
                  <a:schemeClr val="accent1">
                    <a:lumMod val="50000"/>
                  </a:schemeClr>
                </a:solidFill>
              </a:rPr>
              <a:t>Mensen</a:t>
            </a:r>
            <a:r>
              <a:rPr lang="en-US" sz="2800" b="1" dirty="0">
                <a:solidFill>
                  <a:schemeClr val="accent1">
                    <a:lumMod val="50000"/>
                  </a:schemeClr>
                </a:solidFill>
              </a:rPr>
              <a:t> in </a:t>
            </a:r>
            <a:r>
              <a:rPr lang="en-US" sz="2800" b="1" dirty="0" err="1">
                <a:solidFill>
                  <a:schemeClr val="accent1">
                    <a:lumMod val="50000"/>
                  </a:schemeClr>
                </a:solidFill>
              </a:rPr>
              <a:t>geloofsgemeenschappen</a:t>
            </a:r>
            <a:r>
              <a:rPr lang="en-US" sz="2800" b="1" dirty="0">
                <a:solidFill>
                  <a:schemeClr val="accent1">
                    <a:lumMod val="50000"/>
                  </a:schemeClr>
                </a:solidFill>
              </a:rPr>
              <a:t> </a:t>
            </a:r>
            <a:r>
              <a:rPr lang="en-US" sz="2800" b="1" dirty="0" err="1">
                <a:solidFill>
                  <a:schemeClr val="accent1">
                    <a:lumMod val="50000"/>
                  </a:schemeClr>
                </a:solidFill>
              </a:rPr>
              <a:t>waarvan</a:t>
            </a:r>
            <a:r>
              <a:rPr lang="en-US" sz="2800" b="1" dirty="0">
                <a:solidFill>
                  <a:schemeClr val="accent1">
                    <a:lumMod val="50000"/>
                  </a:schemeClr>
                </a:solidFill>
              </a:rPr>
              <a:t> de </a:t>
            </a:r>
            <a:r>
              <a:rPr lang="en-US" sz="2800" b="1" dirty="0" err="1">
                <a:solidFill>
                  <a:schemeClr val="accent1">
                    <a:lumMod val="50000"/>
                  </a:schemeClr>
                </a:solidFill>
              </a:rPr>
              <a:t>kerk</a:t>
            </a:r>
            <a:r>
              <a:rPr lang="en-US" sz="2800" b="1" dirty="0">
                <a:solidFill>
                  <a:schemeClr val="accent1">
                    <a:lumMod val="50000"/>
                  </a:schemeClr>
                </a:solidFill>
              </a:rPr>
              <a:t> </a:t>
            </a:r>
            <a:r>
              <a:rPr lang="en-US" sz="2800" b="1" dirty="0" err="1">
                <a:solidFill>
                  <a:schemeClr val="accent1">
                    <a:lumMod val="50000"/>
                  </a:schemeClr>
                </a:solidFill>
              </a:rPr>
              <a:t>gesloten</a:t>
            </a:r>
            <a:r>
              <a:rPr lang="en-US" sz="2800" b="1" dirty="0">
                <a:solidFill>
                  <a:schemeClr val="accent1">
                    <a:lumMod val="50000"/>
                  </a:schemeClr>
                </a:solidFill>
              </a:rPr>
              <a:t> is </a:t>
            </a:r>
            <a:r>
              <a:rPr lang="en-US" sz="2800" b="1" dirty="0" err="1">
                <a:solidFill>
                  <a:schemeClr val="accent1">
                    <a:lumMod val="50000"/>
                  </a:schemeClr>
                </a:solidFill>
              </a:rPr>
              <a:t>haken</a:t>
            </a:r>
            <a:r>
              <a:rPr lang="en-US" sz="2800" b="1" dirty="0">
                <a:solidFill>
                  <a:schemeClr val="accent1">
                    <a:lumMod val="50000"/>
                  </a:schemeClr>
                </a:solidFill>
              </a:rPr>
              <a:t> in het </a:t>
            </a:r>
            <a:r>
              <a:rPr lang="en-US" sz="2800" b="1" dirty="0" err="1">
                <a:solidFill>
                  <a:schemeClr val="accent1">
                    <a:lumMod val="50000"/>
                  </a:schemeClr>
                </a:solidFill>
              </a:rPr>
              <a:t>algemeen</a:t>
            </a:r>
            <a:r>
              <a:rPr lang="en-US" sz="2800" b="1" dirty="0">
                <a:solidFill>
                  <a:schemeClr val="accent1">
                    <a:lumMod val="50000"/>
                  </a:schemeClr>
                </a:solidFill>
              </a:rPr>
              <a:t> voor </a:t>
            </a:r>
            <a:r>
              <a:rPr lang="en-US" sz="2800" b="1" dirty="0" err="1">
                <a:solidFill>
                  <a:schemeClr val="accent1">
                    <a:lumMod val="50000"/>
                  </a:schemeClr>
                </a:solidFill>
              </a:rPr>
              <a:t>een</a:t>
            </a:r>
            <a:r>
              <a:rPr lang="en-US" sz="2800" b="1" dirty="0">
                <a:solidFill>
                  <a:schemeClr val="accent1">
                    <a:lumMod val="50000"/>
                  </a:schemeClr>
                </a:solidFill>
              </a:rPr>
              <a:t> </a:t>
            </a:r>
            <a:r>
              <a:rPr lang="en-US" sz="2800" b="1" dirty="0" err="1">
                <a:solidFill>
                  <a:schemeClr val="accent1">
                    <a:lumMod val="50000"/>
                  </a:schemeClr>
                </a:solidFill>
              </a:rPr>
              <a:t>groot</a:t>
            </a:r>
            <a:r>
              <a:rPr lang="en-US" sz="2800" b="1" dirty="0">
                <a:solidFill>
                  <a:schemeClr val="accent1">
                    <a:lumMod val="50000"/>
                  </a:schemeClr>
                </a:solidFill>
              </a:rPr>
              <a:t> </a:t>
            </a:r>
            <a:r>
              <a:rPr lang="en-US" sz="2800" b="1" dirty="0" err="1">
                <a:solidFill>
                  <a:schemeClr val="accent1">
                    <a:lumMod val="50000"/>
                  </a:schemeClr>
                </a:solidFill>
              </a:rPr>
              <a:t>deel</a:t>
            </a:r>
            <a:r>
              <a:rPr lang="en-US" sz="2800" b="1" dirty="0">
                <a:solidFill>
                  <a:schemeClr val="accent1">
                    <a:lumMod val="50000"/>
                  </a:schemeClr>
                </a:solidFill>
              </a:rPr>
              <a:t> </a:t>
            </a:r>
            <a:r>
              <a:rPr lang="en-US" sz="2800" b="1" dirty="0" err="1">
                <a:solidFill>
                  <a:schemeClr val="accent1">
                    <a:lumMod val="50000"/>
                  </a:schemeClr>
                </a:solidFill>
              </a:rPr>
              <a:t>af</a:t>
            </a:r>
            <a:endParaRPr lang="en-US" sz="2800" b="1" dirty="0">
              <a:solidFill>
                <a:schemeClr val="accent1">
                  <a:lumMod val="50000"/>
                </a:schemeClr>
              </a:solidFill>
            </a:endParaRPr>
          </a:p>
          <a:p>
            <a:pPr lvl="0" rtl="0"/>
            <a:r>
              <a:rPr lang="en-US" sz="2800" b="1" dirty="0">
                <a:solidFill>
                  <a:schemeClr val="accent1">
                    <a:lumMod val="50000"/>
                  </a:schemeClr>
                </a:solidFill>
              </a:rPr>
              <a:t>We </a:t>
            </a:r>
            <a:r>
              <a:rPr lang="en-US" sz="2800" b="1" dirty="0" err="1">
                <a:solidFill>
                  <a:schemeClr val="accent1">
                    <a:lumMod val="50000"/>
                  </a:schemeClr>
                </a:solidFill>
              </a:rPr>
              <a:t>hebben</a:t>
            </a:r>
            <a:r>
              <a:rPr lang="en-US" sz="2800" b="1" dirty="0">
                <a:solidFill>
                  <a:schemeClr val="accent1">
                    <a:lumMod val="50000"/>
                  </a:schemeClr>
                </a:solidFill>
              </a:rPr>
              <a:t> </a:t>
            </a:r>
            <a:r>
              <a:rPr lang="en-US" sz="2800" b="1" dirty="0" err="1">
                <a:solidFill>
                  <a:schemeClr val="accent1">
                    <a:lumMod val="50000"/>
                  </a:schemeClr>
                </a:solidFill>
              </a:rPr>
              <a:t>weinig</a:t>
            </a:r>
            <a:r>
              <a:rPr lang="en-US" sz="2800" b="1" dirty="0">
                <a:solidFill>
                  <a:schemeClr val="accent1">
                    <a:lumMod val="50000"/>
                  </a:schemeClr>
                </a:solidFill>
              </a:rPr>
              <a:t> tot </a:t>
            </a:r>
            <a:r>
              <a:rPr lang="en-US" sz="2800" b="1" dirty="0" err="1">
                <a:solidFill>
                  <a:schemeClr val="accent1">
                    <a:lumMod val="50000"/>
                  </a:schemeClr>
                </a:solidFill>
              </a:rPr>
              <a:t>geen</a:t>
            </a:r>
            <a:r>
              <a:rPr lang="en-US" sz="2800" b="1" dirty="0">
                <a:solidFill>
                  <a:schemeClr val="accent1">
                    <a:lumMod val="50000"/>
                  </a:schemeClr>
                </a:solidFill>
              </a:rPr>
              <a:t> contact met </a:t>
            </a:r>
            <a:r>
              <a:rPr lang="en-US" sz="2800" b="1" dirty="0" err="1">
                <a:solidFill>
                  <a:schemeClr val="accent1">
                    <a:lumMod val="50000"/>
                  </a:schemeClr>
                </a:solidFill>
              </a:rPr>
              <a:t>jongeren</a:t>
            </a:r>
            <a:endParaRPr lang="en-US" sz="2800" b="1" dirty="0">
              <a:solidFill>
                <a:schemeClr val="accent1">
                  <a:lumMod val="50000"/>
                </a:schemeClr>
              </a:solidFill>
            </a:endParaRPr>
          </a:p>
          <a:p>
            <a:pPr lvl="0" rtl="0"/>
            <a:endParaRPr lang="en-US" sz="2800" b="1" dirty="0">
              <a:solidFill>
                <a:schemeClr val="accent1">
                  <a:lumMod val="50000"/>
                </a:schemeClr>
              </a:solidFill>
            </a:endParaRPr>
          </a:p>
          <a:p>
            <a:pPr lvl="0" rtl="0"/>
            <a:endParaRPr lang="en-US" sz="2800" b="1" dirty="0">
              <a:solidFill>
                <a:schemeClr val="accent1">
                  <a:lumMod val="50000"/>
                </a:schemeClr>
              </a:solidFill>
            </a:endParaRPr>
          </a:p>
          <a:p>
            <a:pPr lvl="0" rtl="0"/>
            <a:r>
              <a:rPr lang="en-US" sz="2800" b="1" dirty="0">
                <a:solidFill>
                  <a:schemeClr val="accent1">
                    <a:lumMod val="50000"/>
                  </a:schemeClr>
                </a:solidFill>
              </a:rPr>
              <a:t>In de </a:t>
            </a:r>
            <a:r>
              <a:rPr lang="en-US" sz="2800" b="1" dirty="0" err="1">
                <a:solidFill>
                  <a:schemeClr val="accent1">
                    <a:lumMod val="50000"/>
                  </a:schemeClr>
                </a:solidFill>
              </a:rPr>
              <a:t>Kerk</a:t>
            </a:r>
            <a:r>
              <a:rPr lang="en-US" sz="2800" b="1" dirty="0">
                <a:solidFill>
                  <a:schemeClr val="accent1">
                    <a:lumMod val="50000"/>
                  </a:schemeClr>
                </a:solidFill>
              </a:rPr>
              <a:t> </a:t>
            </a:r>
            <a:r>
              <a:rPr lang="en-US" sz="2800" b="1" dirty="0" err="1">
                <a:solidFill>
                  <a:schemeClr val="accent1">
                    <a:lumMod val="50000"/>
                  </a:schemeClr>
                </a:solidFill>
              </a:rPr>
              <a:t>ontbreekt</a:t>
            </a:r>
            <a:r>
              <a:rPr lang="en-US" sz="2800" b="1" dirty="0">
                <a:solidFill>
                  <a:schemeClr val="accent1">
                    <a:lumMod val="50000"/>
                  </a:schemeClr>
                </a:solidFill>
              </a:rPr>
              <a:t> </a:t>
            </a:r>
            <a:r>
              <a:rPr lang="en-US" sz="2800" b="1" dirty="0" err="1">
                <a:solidFill>
                  <a:schemeClr val="accent1">
                    <a:lumMod val="50000"/>
                  </a:schemeClr>
                </a:solidFill>
              </a:rPr>
              <a:t>vooral</a:t>
            </a:r>
            <a:r>
              <a:rPr lang="en-US" sz="2800" b="1" dirty="0">
                <a:solidFill>
                  <a:schemeClr val="accent1">
                    <a:lumMod val="50000"/>
                  </a:schemeClr>
                </a:solidFill>
              </a:rPr>
              <a:t> de </a:t>
            </a:r>
            <a:r>
              <a:rPr lang="en-US" sz="2800" b="1" dirty="0" err="1">
                <a:solidFill>
                  <a:schemeClr val="accent1">
                    <a:lumMod val="50000"/>
                  </a:schemeClr>
                </a:solidFill>
              </a:rPr>
              <a:t>belangrijke</a:t>
            </a:r>
            <a:r>
              <a:rPr lang="en-US" sz="2800" b="1" dirty="0">
                <a:solidFill>
                  <a:schemeClr val="accent1">
                    <a:lumMod val="50000"/>
                  </a:schemeClr>
                </a:solidFill>
              </a:rPr>
              <a:t> </a:t>
            </a:r>
            <a:r>
              <a:rPr lang="en-US" sz="2800" b="1" dirty="0" err="1">
                <a:solidFill>
                  <a:schemeClr val="accent1">
                    <a:lumMod val="50000"/>
                  </a:schemeClr>
                </a:solidFill>
              </a:rPr>
              <a:t>generatie</a:t>
            </a:r>
            <a:r>
              <a:rPr lang="en-US" sz="2800" b="1" dirty="0">
                <a:solidFill>
                  <a:schemeClr val="accent1">
                    <a:lumMod val="50000"/>
                  </a:schemeClr>
                </a:solidFill>
              </a:rPr>
              <a:t> </a:t>
            </a:r>
            <a:r>
              <a:rPr lang="en-US" sz="2800" b="1" dirty="0" err="1">
                <a:solidFill>
                  <a:schemeClr val="accent1">
                    <a:lumMod val="50000"/>
                  </a:schemeClr>
                </a:solidFill>
              </a:rPr>
              <a:t>tussen</a:t>
            </a:r>
            <a:r>
              <a:rPr lang="en-US" sz="2800" b="1" dirty="0">
                <a:solidFill>
                  <a:schemeClr val="accent1">
                    <a:lumMod val="50000"/>
                  </a:schemeClr>
                </a:solidFill>
              </a:rPr>
              <a:t> 30 </a:t>
            </a:r>
            <a:r>
              <a:rPr lang="en-US" sz="2800" b="1" dirty="0" err="1">
                <a:solidFill>
                  <a:schemeClr val="accent1">
                    <a:lumMod val="50000"/>
                  </a:schemeClr>
                </a:solidFill>
              </a:rPr>
              <a:t>en</a:t>
            </a:r>
            <a:r>
              <a:rPr lang="en-US" sz="2800" b="1" dirty="0">
                <a:solidFill>
                  <a:schemeClr val="accent1">
                    <a:lumMod val="50000"/>
                  </a:schemeClr>
                </a:solidFill>
              </a:rPr>
              <a:t> 50 </a:t>
            </a:r>
            <a:r>
              <a:rPr lang="en-US" sz="2800" b="1" dirty="0" err="1">
                <a:solidFill>
                  <a:schemeClr val="accent1">
                    <a:lumMod val="50000"/>
                  </a:schemeClr>
                </a:solidFill>
              </a:rPr>
              <a:t>jaar</a:t>
            </a:r>
            <a:r>
              <a:rPr lang="en-US" sz="2800" b="1" dirty="0">
                <a:solidFill>
                  <a:schemeClr val="accent1">
                    <a:lumMod val="50000"/>
                  </a:schemeClr>
                </a:solidFill>
              </a:rPr>
              <a:t>, de </a:t>
            </a:r>
            <a:r>
              <a:rPr lang="en-US" sz="2800" b="1" dirty="0" err="1">
                <a:solidFill>
                  <a:schemeClr val="accent1">
                    <a:lumMod val="50000"/>
                  </a:schemeClr>
                </a:solidFill>
              </a:rPr>
              <a:t>ouders</a:t>
            </a:r>
            <a:endParaRPr lang="en-US" sz="2800" b="1" dirty="0">
              <a:solidFill>
                <a:schemeClr val="accent1">
                  <a:lumMod val="50000"/>
                </a:schemeClr>
              </a:solidFill>
            </a:endParaRPr>
          </a:p>
        </p:txBody>
      </p:sp>
      <p:sp>
        <p:nvSpPr>
          <p:cNvPr id="2" name="Tijdelijke aanduiding voor datum 1">
            <a:extLst>
              <a:ext uri="{FF2B5EF4-FFF2-40B4-BE49-F238E27FC236}">
                <a16:creationId xmlns:a16="http://schemas.microsoft.com/office/drawing/2014/main" id="{01FF5DC2-D716-A4D5-745A-646A13874303}"/>
              </a:ext>
            </a:extLst>
          </p:cNvPr>
          <p:cNvSpPr>
            <a:spLocks noGrp="1"/>
          </p:cNvSpPr>
          <p:nvPr>
            <p:ph type="dt" sz="half" idx="10"/>
          </p:nvPr>
        </p:nvSpPr>
        <p:spPr/>
        <p:txBody>
          <a:bodyPr/>
          <a:lstStyle/>
          <a:p>
            <a:r>
              <a:rPr lang="nl-NL"/>
              <a:t>11 november 2023</a:t>
            </a:r>
          </a:p>
        </p:txBody>
      </p:sp>
      <p:sp>
        <p:nvSpPr>
          <p:cNvPr id="3" name="Tijdelijke aanduiding voor voettekst 2">
            <a:extLst>
              <a:ext uri="{FF2B5EF4-FFF2-40B4-BE49-F238E27FC236}">
                <a16:creationId xmlns:a16="http://schemas.microsoft.com/office/drawing/2014/main" id="{8B94E0F9-E57B-2F2E-61E1-6C50F2BAC75C}"/>
              </a:ext>
            </a:extLst>
          </p:cNvPr>
          <p:cNvSpPr>
            <a:spLocks noGrp="1"/>
          </p:cNvSpPr>
          <p:nvPr>
            <p:ph type="ftr" sz="quarter" idx="11"/>
          </p:nvPr>
        </p:nvSpPr>
        <p:spPr/>
        <p:txBody>
          <a:bodyPr/>
          <a:lstStyle/>
          <a:p>
            <a:pPr rtl="0"/>
            <a:r>
              <a:rPr lang="nl-NL" noProof="0"/>
              <a:t>Ede, Missionaire parochies</a:t>
            </a:r>
          </a:p>
        </p:txBody>
      </p:sp>
      <p:sp>
        <p:nvSpPr>
          <p:cNvPr id="4" name="Tijdelijke aanduiding voor dianummer 3">
            <a:extLst>
              <a:ext uri="{FF2B5EF4-FFF2-40B4-BE49-F238E27FC236}">
                <a16:creationId xmlns:a16="http://schemas.microsoft.com/office/drawing/2014/main" id="{33259848-C08E-D364-D2C4-BD16D071CFFF}"/>
              </a:ext>
            </a:extLst>
          </p:cNvPr>
          <p:cNvSpPr>
            <a:spLocks noGrp="1"/>
          </p:cNvSpPr>
          <p:nvPr>
            <p:ph type="sldNum" sz="quarter" idx="12"/>
          </p:nvPr>
        </p:nvSpPr>
        <p:spPr/>
        <p:txBody>
          <a:bodyPr/>
          <a:lstStyle/>
          <a:p>
            <a:pPr rtl="0"/>
            <a:fld id="{7DC1BBB0-96F0-4077-A278-0F3FB5C104D3}" type="slidenum">
              <a:rPr lang="nl-NL" noProof="0" smtClean="0"/>
              <a:pPr rtl="0"/>
              <a:t>7</a:t>
            </a:fld>
            <a:endParaRPr lang="nl-NL" noProof="0"/>
          </a:p>
        </p:txBody>
      </p:sp>
      <p:pic>
        <p:nvPicPr>
          <p:cNvPr id="4098" name="Picture 2" descr="Rk-kerk Fleringen gesloten">
            <a:extLst>
              <a:ext uri="{FF2B5EF4-FFF2-40B4-BE49-F238E27FC236}">
                <a16:creationId xmlns:a16="http://schemas.microsoft.com/office/drawing/2014/main" id="{06E439E1-983D-4683-732C-E056E70C5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078" y="1083886"/>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erfecte ouders van perfecte kinderen? · PROGRESSIEGERICHT WERKEN">
            <a:extLst>
              <a:ext uri="{FF2B5EF4-FFF2-40B4-BE49-F238E27FC236}">
                <a16:creationId xmlns:a16="http://schemas.microsoft.com/office/drawing/2014/main" id="{7BC64277-C48F-3721-B5FB-6FD4D50F5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834" y="4971182"/>
            <a:ext cx="270491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nthousiaste menigte verwelkomt paus Franciscus luidkeels op de WJD -  Katholiek Nieuwsblad">
            <a:extLst>
              <a:ext uri="{FF2B5EF4-FFF2-40B4-BE49-F238E27FC236}">
                <a16:creationId xmlns:a16="http://schemas.microsoft.com/office/drawing/2014/main" id="{034A3070-EBA0-C593-747A-C0D1E266EF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078" y="2963767"/>
            <a:ext cx="27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73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ED23C9-B5EC-45ED-6C5B-7A835004F092}"/>
              </a:ext>
            </a:extLst>
          </p:cNvPr>
          <p:cNvSpPr>
            <a:spLocks noGrp="1"/>
          </p:cNvSpPr>
          <p:nvPr>
            <p:ph idx="1"/>
          </p:nvPr>
        </p:nvSpPr>
        <p:spPr>
          <a:xfrm>
            <a:off x="116686" y="2334394"/>
            <a:ext cx="5579264" cy="2044824"/>
          </a:xfrm>
        </p:spPr>
        <p:txBody>
          <a:bodyPr>
            <a:noAutofit/>
          </a:bodyPr>
          <a:lstStyle/>
          <a:p>
            <a:r>
              <a:rPr lang="nl-NL" sz="2800" b="1" dirty="0">
                <a:solidFill>
                  <a:schemeClr val="accent1">
                    <a:lumMod val="50000"/>
                  </a:schemeClr>
                </a:solidFill>
              </a:rPr>
              <a:t>We zijn teruggekeerd tot de situatie die we aantreffen in het boek Handelingen van de Apostelen</a:t>
            </a:r>
          </a:p>
          <a:p>
            <a:endParaRPr lang="nl-NL" sz="2800" b="1" dirty="0">
              <a:solidFill>
                <a:schemeClr val="accent1">
                  <a:lumMod val="50000"/>
                </a:schemeClr>
              </a:solidFill>
            </a:endParaRPr>
          </a:p>
          <a:p>
            <a:r>
              <a:rPr lang="nl-NL" sz="2800" b="1" dirty="0">
                <a:solidFill>
                  <a:schemeClr val="accent1">
                    <a:lumMod val="50000"/>
                  </a:schemeClr>
                </a:solidFill>
              </a:rPr>
              <a:t>Hoofdpersonen zijn niet de apostelen; de hoofdpersoon is de Heilige Geest</a:t>
            </a:r>
          </a:p>
        </p:txBody>
      </p:sp>
      <p:sp>
        <p:nvSpPr>
          <p:cNvPr id="4" name="Tijdelijke aanduiding voor datum 3">
            <a:extLst>
              <a:ext uri="{FF2B5EF4-FFF2-40B4-BE49-F238E27FC236}">
                <a16:creationId xmlns:a16="http://schemas.microsoft.com/office/drawing/2014/main" id="{747EC8F9-C8AA-524C-B252-6891B0028968}"/>
              </a:ext>
            </a:extLst>
          </p:cNvPr>
          <p:cNvSpPr>
            <a:spLocks noGrp="1"/>
          </p:cNvSpPr>
          <p:nvPr>
            <p:ph type="dt" sz="half" idx="10"/>
          </p:nvPr>
        </p:nvSpPr>
        <p:spPr/>
        <p:txBody>
          <a:bodyPr/>
          <a:lstStyle/>
          <a:p>
            <a:r>
              <a:rPr lang="nl-NL"/>
              <a:t>11 november 2023</a:t>
            </a:r>
          </a:p>
        </p:txBody>
      </p:sp>
      <p:sp>
        <p:nvSpPr>
          <p:cNvPr id="5" name="Tijdelijke aanduiding voor voettekst 4">
            <a:extLst>
              <a:ext uri="{FF2B5EF4-FFF2-40B4-BE49-F238E27FC236}">
                <a16:creationId xmlns:a16="http://schemas.microsoft.com/office/drawing/2014/main" id="{F9625BFD-49C2-6190-B24D-C58B78FE115A}"/>
              </a:ext>
            </a:extLst>
          </p:cNvPr>
          <p:cNvSpPr>
            <a:spLocks noGrp="1"/>
          </p:cNvSpPr>
          <p:nvPr>
            <p:ph type="ftr" sz="quarter" idx="11"/>
          </p:nvPr>
        </p:nvSpPr>
        <p:spPr/>
        <p:txBody>
          <a:bodyPr/>
          <a:lstStyle/>
          <a:p>
            <a:pPr rtl="0"/>
            <a:r>
              <a:rPr lang="nl-NL" noProof="0"/>
              <a:t>Ede, Missionaire parochies</a:t>
            </a:r>
          </a:p>
        </p:txBody>
      </p:sp>
      <p:sp>
        <p:nvSpPr>
          <p:cNvPr id="6" name="Tijdelijke aanduiding voor dianummer 5">
            <a:extLst>
              <a:ext uri="{FF2B5EF4-FFF2-40B4-BE49-F238E27FC236}">
                <a16:creationId xmlns:a16="http://schemas.microsoft.com/office/drawing/2014/main" id="{E3C2B1FB-3D8A-A8B1-51D9-C898522F69B3}"/>
              </a:ext>
            </a:extLst>
          </p:cNvPr>
          <p:cNvSpPr>
            <a:spLocks noGrp="1"/>
          </p:cNvSpPr>
          <p:nvPr>
            <p:ph type="sldNum" sz="quarter" idx="12"/>
          </p:nvPr>
        </p:nvSpPr>
        <p:spPr/>
        <p:txBody>
          <a:bodyPr/>
          <a:lstStyle/>
          <a:p>
            <a:pPr rtl="0"/>
            <a:fld id="{7DC1BBB0-96F0-4077-A278-0F3FB5C104D3}" type="slidenum">
              <a:rPr lang="nl-NL" noProof="0" smtClean="0"/>
              <a:pPr rtl="0"/>
              <a:t>8</a:t>
            </a:fld>
            <a:endParaRPr lang="nl-NL" noProof="0"/>
          </a:p>
        </p:txBody>
      </p:sp>
      <p:pic>
        <p:nvPicPr>
          <p:cNvPr id="14" name="Picture 2" descr="Handelingen van de apostelen - Wikipedia">
            <a:extLst>
              <a:ext uri="{FF2B5EF4-FFF2-40B4-BE49-F238E27FC236}">
                <a16:creationId xmlns:a16="http://schemas.microsoft.com/office/drawing/2014/main" id="{BC08C4E1-EFDC-CDE9-4DED-3253274CD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450" y="1690689"/>
            <a:ext cx="28458" cy="36000"/>
          </a:xfrm>
          <a:prstGeom prst="rect">
            <a:avLst/>
          </a:prstGeom>
          <a:noFill/>
          <a:extLst>
            <a:ext uri="{909E8E84-426E-40DD-AFC4-6F175D3DCCD1}">
              <a14:hiddenFill xmlns:a14="http://schemas.microsoft.com/office/drawing/2010/main">
                <a:solidFill>
                  <a:srgbClr val="FFFFFF"/>
                </a:solidFill>
              </a14:hiddenFill>
            </a:ext>
          </a:extLst>
        </p:spPr>
      </p:pic>
      <p:sp>
        <p:nvSpPr>
          <p:cNvPr id="15" name="Titel 1">
            <a:extLst>
              <a:ext uri="{FF2B5EF4-FFF2-40B4-BE49-F238E27FC236}">
                <a16:creationId xmlns:a16="http://schemas.microsoft.com/office/drawing/2014/main" id="{A93C4401-16C3-E97A-CC04-78654C907458}"/>
              </a:ext>
            </a:extLst>
          </p:cNvPr>
          <p:cNvSpPr txBox="1">
            <a:spLocks/>
          </p:cNvSpPr>
          <p:nvPr/>
        </p:nvSpPr>
        <p:spPr>
          <a:xfrm>
            <a:off x="0" y="-595978"/>
            <a:ext cx="38040176" cy="3374838"/>
          </a:xfrm>
          <a:prstGeom prst="rect">
            <a:avLst/>
          </a:prstGeom>
        </p:spPr>
        <p:txBody>
          <a:bodyPr vert="horz" lIns="91440" tIns="45720" rIns="91440" bIns="45720" rtlCol="0" anchor="ctr">
            <a:normAutofit fontScale="97500"/>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3700" b="1" dirty="0" err="1">
                <a:solidFill>
                  <a:schemeClr val="accent1">
                    <a:lumMod val="50000"/>
                  </a:schemeClr>
                </a:solidFill>
              </a:rPr>
              <a:t>Vandaar</a:t>
            </a:r>
            <a:r>
              <a:rPr lang="en-US" sz="3700" b="1" dirty="0">
                <a:solidFill>
                  <a:schemeClr val="accent1">
                    <a:lumMod val="50000"/>
                  </a:schemeClr>
                </a:solidFill>
              </a:rPr>
              <a:t> de p</a:t>
            </a:r>
            <a:r>
              <a:rPr lang="nl-NL" sz="3700" b="1" dirty="0" err="1">
                <a:solidFill>
                  <a:schemeClr val="accent1">
                    <a:lumMod val="50000"/>
                  </a:schemeClr>
                </a:solidFill>
              </a:rPr>
              <a:t>rangende</a:t>
            </a:r>
            <a:r>
              <a:rPr lang="nl-NL" sz="3700" b="1" dirty="0">
                <a:solidFill>
                  <a:schemeClr val="accent1">
                    <a:lumMod val="50000"/>
                  </a:schemeClr>
                </a:solidFill>
              </a:rPr>
              <a:t> vraag: </a:t>
            </a:r>
            <a:br>
              <a:rPr lang="nl-NL" sz="3700" b="1" dirty="0">
                <a:solidFill>
                  <a:schemeClr val="accent1">
                    <a:lumMod val="50000"/>
                  </a:schemeClr>
                </a:solidFill>
              </a:rPr>
            </a:br>
            <a:r>
              <a:rPr lang="nl-NL" sz="3700" b="1" dirty="0">
                <a:solidFill>
                  <a:schemeClr val="accent1">
                    <a:lumMod val="50000"/>
                  </a:schemeClr>
                </a:solidFill>
              </a:rPr>
              <a:t>hoe kunnen we deze mensen </a:t>
            </a:r>
          </a:p>
          <a:p>
            <a:r>
              <a:rPr lang="nl-NL" sz="3700" b="1" dirty="0">
                <a:solidFill>
                  <a:schemeClr val="accent1">
                    <a:lumMod val="50000"/>
                  </a:schemeClr>
                </a:solidFill>
              </a:rPr>
              <a:t>(weer) tot Christus brengen?</a:t>
            </a:r>
            <a:br>
              <a:rPr lang="nl-NL" b="1" dirty="0">
                <a:solidFill>
                  <a:schemeClr val="accent1">
                    <a:lumMod val="50000"/>
                  </a:schemeClr>
                </a:solidFill>
              </a:rPr>
            </a:br>
            <a:endParaRPr lang="en-US" b="1" dirty="0">
              <a:solidFill>
                <a:schemeClr val="accent1">
                  <a:lumMod val="50000"/>
                </a:schemeClr>
              </a:solidFill>
            </a:endParaRPr>
          </a:p>
        </p:txBody>
      </p:sp>
      <p:pic>
        <p:nvPicPr>
          <p:cNvPr id="16" name="Picture 2" descr="Handelingen van de apostelen - Wikipedia">
            <a:extLst>
              <a:ext uri="{FF2B5EF4-FFF2-40B4-BE49-F238E27FC236}">
                <a16:creationId xmlns:a16="http://schemas.microsoft.com/office/drawing/2014/main" id="{7B7DC27A-9FCF-A110-4801-50BE87489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8697" y="136524"/>
            <a:ext cx="6173442" cy="6559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78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F2EA8-F8EE-1913-0E4D-19400456565B}"/>
              </a:ext>
            </a:extLst>
          </p:cNvPr>
          <p:cNvSpPr>
            <a:spLocks noGrp="1"/>
          </p:cNvSpPr>
          <p:nvPr>
            <p:ph type="title"/>
          </p:nvPr>
        </p:nvSpPr>
        <p:spPr>
          <a:xfrm>
            <a:off x="181918" y="798630"/>
            <a:ext cx="4726967" cy="1239837"/>
          </a:xfrm>
        </p:spPr>
        <p:txBody>
          <a:bodyPr>
            <a:normAutofit fontScale="90000"/>
          </a:bodyPr>
          <a:lstStyle/>
          <a:p>
            <a:r>
              <a:rPr lang="en-US" b="1" dirty="0" err="1">
                <a:solidFill>
                  <a:schemeClr val="accent1">
                    <a:lumMod val="50000"/>
                  </a:schemeClr>
                </a:solidFill>
              </a:rPr>
              <a:t>Bij</a:t>
            </a:r>
            <a:r>
              <a:rPr lang="en-US" b="1" dirty="0">
                <a:solidFill>
                  <a:schemeClr val="accent1">
                    <a:lumMod val="50000"/>
                  </a:schemeClr>
                </a:solidFill>
              </a:rPr>
              <a:t> de (re-)</a:t>
            </a:r>
            <a:br>
              <a:rPr lang="en-US" b="1" dirty="0">
                <a:solidFill>
                  <a:schemeClr val="accent1">
                    <a:lumMod val="50000"/>
                  </a:schemeClr>
                </a:solidFill>
              </a:rPr>
            </a:br>
            <a:r>
              <a:rPr lang="en-US" b="1" dirty="0" err="1">
                <a:solidFill>
                  <a:schemeClr val="accent1">
                    <a:lumMod val="50000"/>
                  </a:schemeClr>
                </a:solidFill>
              </a:rPr>
              <a:t>evangelisatie</a:t>
            </a:r>
            <a:r>
              <a:rPr lang="en-US" b="1" dirty="0">
                <a:solidFill>
                  <a:schemeClr val="accent1">
                    <a:lumMod val="50000"/>
                  </a:schemeClr>
                </a:solidFill>
              </a:rPr>
              <a:t> </a:t>
            </a:r>
            <a:br>
              <a:rPr lang="en-US" b="1" dirty="0">
                <a:solidFill>
                  <a:schemeClr val="accent1">
                    <a:lumMod val="50000"/>
                  </a:schemeClr>
                </a:solidFill>
              </a:rPr>
            </a:br>
            <a:r>
              <a:rPr lang="en-US" b="1" dirty="0">
                <a:solidFill>
                  <a:schemeClr val="accent1">
                    <a:lumMod val="50000"/>
                  </a:schemeClr>
                </a:solidFill>
              </a:rPr>
              <a:t>is Maria </a:t>
            </a:r>
            <a:br>
              <a:rPr lang="en-US" b="1" dirty="0">
                <a:solidFill>
                  <a:schemeClr val="accent1">
                    <a:lumMod val="50000"/>
                  </a:schemeClr>
                </a:solidFill>
              </a:rPr>
            </a:br>
            <a:r>
              <a:rPr lang="en-US" b="1" dirty="0" err="1">
                <a:solidFill>
                  <a:schemeClr val="accent1">
                    <a:lumMod val="50000"/>
                  </a:schemeClr>
                </a:solidFill>
              </a:rPr>
              <a:t>onze</a:t>
            </a:r>
            <a:r>
              <a:rPr lang="en-US" b="1" dirty="0">
                <a:solidFill>
                  <a:schemeClr val="accent1">
                    <a:lumMod val="50000"/>
                  </a:schemeClr>
                </a:solidFill>
              </a:rPr>
              <a:t> </a:t>
            </a:r>
            <a:r>
              <a:rPr lang="en-US" b="1" dirty="0" err="1">
                <a:solidFill>
                  <a:schemeClr val="accent1">
                    <a:lumMod val="50000"/>
                  </a:schemeClr>
                </a:solidFill>
              </a:rPr>
              <a:t>onmisbare</a:t>
            </a:r>
            <a:r>
              <a:rPr lang="en-US" b="1" dirty="0">
                <a:solidFill>
                  <a:schemeClr val="accent1">
                    <a:lumMod val="50000"/>
                  </a:schemeClr>
                </a:solidFill>
              </a:rPr>
              <a:t> </a:t>
            </a:r>
            <a:r>
              <a:rPr lang="en-US" b="1" dirty="0" err="1">
                <a:solidFill>
                  <a:schemeClr val="accent1">
                    <a:lumMod val="50000"/>
                  </a:schemeClr>
                </a:solidFill>
              </a:rPr>
              <a:t>voorspreekster</a:t>
            </a:r>
            <a:endParaRPr lang="en-US" b="1" dirty="0">
              <a:solidFill>
                <a:schemeClr val="accent1">
                  <a:lumMod val="50000"/>
                </a:schemeClr>
              </a:solidFill>
            </a:endParaRPr>
          </a:p>
        </p:txBody>
      </p:sp>
      <p:sp>
        <p:nvSpPr>
          <p:cNvPr id="4" name="Tijdelijke aanduiding voor datum 3">
            <a:extLst>
              <a:ext uri="{FF2B5EF4-FFF2-40B4-BE49-F238E27FC236}">
                <a16:creationId xmlns:a16="http://schemas.microsoft.com/office/drawing/2014/main" id="{5F63E350-0A1C-7236-C1E7-2B025F672D32}"/>
              </a:ext>
            </a:extLst>
          </p:cNvPr>
          <p:cNvSpPr>
            <a:spLocks noGrp="1"/>
          </p:cNvSpPr>
          <p:nvPr>
            <p:ph type="dt" sz="half" idx="10"/>
          </p:nvPr>
        </p:nvSpPr>
        <p:spPr/>
        <p:txBody>
          <a:bodyPr/>
          <a:lstStyle/>
          <a:p>
            <a:r>
              <a:rPr lang="nl-NL"/>
              <a:t>11 november 2023</a:t>
            </a:r>
          </a:p>
        </p:txBody>
      </p:sp>
      <p:sp>
        <p:nvSpPr>
          <p:cNvPr id="5" name="Tijdelijke aanduiding voor voettekst 4">
            <a:extLst>
              <a:ext uri="{FF2B5EF4-FFF2-40B4-BE49-F238E27FC236}">
                <a16:creationId xmlns:a16="http://schemas.microsoft.com/office/drawing/2014/main" id="{6B9BC19A-6EAB-527F-C663-B618C214FDBE}"/>
              </a:ext>
            </a:extLst>
          </p:cNvPr>
          <p:cNvSpPr>
            <a:spLocks noGrp="1"/>
          </p:cNvSpPr>
          <p:nvPr>
            <p:ph type="ftr" sz="quarter" idx="11"/>
          </p:nvPr>
        </p:nvSpPr>
        <p:spPr/>
        <p:txBody>
          <a:bodyPr/>
          <a:lstStyle/>
          <a:p>
            <a:pPr rtl="0"/>
            <a:r>
              <a:rPr lang="nl-NL" noProof="0"/>
              <a:t>Ede, Missionaire parochies</a:t>
            </a:r>
          </a:p>
        </p:txBody>
      </p:sp>
      <p:sp>
        <p:nvSpPr>
          <p:cNvPr id="6" name="Tijdelijke aanduiding voor dianummer 5">
            <a:extLst>
              <a:ext uri="{FF2B5EF4-FFF2-40B4-BE49-F238E27FC236}">
                <a16:creationId xmlns:a16="http://schemas.microsoft.com/office/drawing/2014/main" id="{917F7DD4-7458-C104-2C49-030F4C24D6E2}"/>
              </a:ext>
            </a:extLst>
          </p:cNvPr>
          <p:cNvSpPr>
            <a:spLocks noGrp="1"/>
          </p:cNvSpPr>
          <p:nvPr>
            <p:ph type="sldNum" sz="quarter" idx="12"/>
          </p:nvPr>
        </p:nvSpPr>
        <p:spPr/>
        <p:txBody>
          <a:bodyPr/>
          <a:lstStyle/>
          <a:p>
            <a:pPr rtl="0"/>
            <a:fld id="{7DC1BBB0-96F0-4077-A278-0F3FB5C104D3}" type="slidenum">
              <a:rPr lang="nl-NL" noProof="0" smtClean="0"/>
              <a:pPr rtl="0"/>
              <a:t>9</a:t>
            </a:fld>
            <a:endParaRPr lang="nl-NL" noProof="0"/>
          </a:p>
        </p:txBody>
      </p:sp>
      <p:pic>
        <p:nvPicPr>
          <p:cNvPr id="6146" name="Picture 2">
            <a:extLst>
              <a:ext uri="{FF2B5EF4-FFF2-40B4-BE49-F238E27FC236}">
                <a16:creationId xmlns:a16="http://schemas.microsoft.com/office/drawing/2014/main" id="{A452D027-6D36-8E9B-10A8-77FB2F93C4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2302" y="2931160"/>
            <a:ext cx="5486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8706D29-657B-40F5-6D50-647067A72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8702" y="2931160"/>
            <a:ext cx="5508000" cy="3672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ourdes">
            <a:extLst>
              <a:ext uri="{FF2B5EF4-FFF2-40B4-BE49-F238E27FC236}">
                <a16:creationId xmlns:a16="http://schemas.microsoft.com/office/drawing/2014/main" id="{EE7B9117-1FFE-8669-94E8-B188E71EC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139" y="59260"/>
            <a:ext cx="21431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8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Het beleid van het Aartsbisdom Utrecht 2022-02-26</Template>
  <TotalTime>0</TotalTime>
  <Words>493</Words>
  <Application>Microsoft Office PowerPoint</Application>
  <PresentationFormat>Aangepast</PresentationFormat>
  <Paragraphs>102</Paragraphs>
  <Slides>11</Slides>
  <Notes>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11</vt:i4>
      </vt:variant>
    </vt:vector>
  </HeadingPairs>
  <TitlesOfParts>
    <vt:vector size="17" baseType="lpstr">
      <vt:lpstr>Aptos</vt:lpstr>
      <vt:lpstr>Arial</vt:lpstr>
      <vt:lpstr>Calibri</vt:lpstr>
      <vt:lpstr>Calibri Light</vt:lpstr>
      <vt:lpstr>Franklin Gothic Book</vt:lpstr>
      <vt:lpstr>Kantoorthema</vt:lpstr>
      <vt:lpstr>Samen groeien als parochie in de kracht van de Heilige Geest Hoe worden de Utrechtse parochies missionair?</vt:lpstr>
      <vt:lpstr>Dank</vt:lpstr>
      <vt:lpstr>1973</vt:lpstr>
      <vt:lpstr>Actie Kerkbalans 2022</vt:lpstr>
      <vt:lpstr>PowerPoint-presentatie</vt:lpstr>
      <vt:lpstr>Herstructurering van parochies en kerksluiting (cijfers van begin 2022)</vt:lpstr>
      <vt:lpstr>Algemene ervaring:  </vt:lpstr>
      <vt:lpstr>PowerPoint-presentatie</vt:lpstr>
      <vt:lpstr>Bij de (re-) evangelisatie  is Maria  onze onmisbare voorspreekster</vt:lpstr>
      <vt:lpstr>Nog twee belangrijke voorsprekers en voorbeelden</vt:lpstr>
      <vt:lpstr>Vandaag willen we samen op voorspraak van de Heilige Maagd Maria, de H. Willibrord en de H. Martinus bidden tot de Heilige Geest dat we wegen mogen vinden om van onze parochies echte missionaire parochies te maken en mensen weer met Christus en zijn Evangelie vertrouwd te maken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virtue of chastity from the perspective of the Theology of the Body</dc:title>
  <dc:creator>Mgr. W.J. Eijk</dc:creator>
  <cp:keywords>, docId:53BCAB55ECB54DB083B9B276EE2423D8</cp:keywords>
  <cp:lastModifiedBy>Mgr. W.J. Eijk</cp:lastModifiedBy>
  <cp:revision>4</cp:revision>
  <cp:lastPrinted>2022-05-23T18:52:28Z</cp:lastPrinted>
  <dcterms:created xsi:type="dcterms:W3CDTF">2022-05-22T07:48:11Z</dcterms:created>
  <dcterms:modified xsi:type="dcterms:W3CDTF">2023-11-09T10:19:41Z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